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19"/>
  </p:notesMasterIdLst>
  <p:sldIdLst>
    <p:sldId id="344" r:id="rId3"/>
    <p:sldId id="345" r:id="rId4"/>
    <p:sldId id="346" r:id="rId5"/>
    <p:sldId id="347" r:id="rId6"/>
    <p:sldId id="348" r:id="rId7"/>
    <p:sldId id="349" r:id="rId8"/>
    <p:sldId id="350" r:id="rId9"/>
    <p:sldId id="351" r:id="rId10"/>
    <p:sldId id="352" r:id="rId11"/>
    <p:sldId id="353" r:id="rId12"/>
    <p:sldId id="354" r:id="rId13"/>
    <p:sldId id="355" r:id="rId14"/>
    <p:sldId id="356" r:id="rId15"/>
    <p:sldId id="357" r:id="rId16"/>
    <p:sldId id="358" r:id="rId17"/>
    <p:sldId id="3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68C914-E396-49C2-99E6-5955CE3CC7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D404F82-F1AF-4137-9322-9A8E5AD3EC39}">
      <dgm:prSet/>
      <dgm:spPr/>
      <dgm:t>
        <a:bodyPr/>
        <a:lstStyle/>
        <a:p>
          <a:r>
            <a:rPr lang="en-CA" dirty="0"/>
            <a:t>#1 – Grief and Mourning are the same experience</a:t>
          </a:r>
          <a:endParaRPr lang="en-US" dirty="0"/>
        </a:p>
      </dgm:t>
    </dgm:pt>
    <dgm:pt modelId="{4E487F80-B6EB-4E2A-93AC-49C16369AAC3}" type="parTrans" cxnId="{E626102C-0E00-4436-A93B-508191868D77}">
      <dgm:prSet/>
      <dgm:spPr/>
      <dgm:t>
        <a:bodyPr/>
        <a:lstStyle/>
        <a:p>
          <a:endParaRPr lang="en-US"/>
        </a:p>
      </dgm:t>
    </dgm:pt>
    <dgm:pt modelId="{30852242-952D-4B09-9B25-23617D8140D1}" type="sibTrans" cxnId="{E626102C-0E00-4436-A93B-508191868D77}">
      <dgm:prSet/>
      <dgm:spPr/>
      <dgm:t>
        <a:bodyPr/>
        <a:lstStyle/>
        <a:p>
          <a:endParaRPr lang="en-US"/>
        </a:p>
      </dgm:t>
    </dgm:pt>
    <dgm:pt modelId="{B77E746E-F06E-4272-B926-492D5966FAB1}">
      <dgm:prSet/>
      <dgm:spPr/>
      <dgm:t>
        <a:bodyPr/>
        <a:lstStyle/>
        <a:p>
          <a:r>
            <a:rPr lang="en-CA">
              <a:solidFill>
                <a:schemeClr val="accent1"/>
              </a:solidFill>
            </a:rPr>
            <a:t>Grief is the internal thoughts and feelings, and mourning is the outward expression of grief</a:t>
          </a:r>
          <a:endParaRPr lang="en-US" dirty="0">
            <a:solidFill>
              <a:schemeClr val="accent1"/>
            </a:solidFill>
          </a:endParaRPr>
        </a:p>
      </dgm:t>
    </dgm:pt>
    <dgm:pt modelId="{33E56312-8DDA-4642-9973-C07F9E242AF5}" type="parTrans" cxnId="{58FD937A-5AC9-4883-84D3-3AB9E1A110D8}">
      <dgm:prSet/>
      <dgm:spPr/>
      <dgm:t>
        <a:bodyPr/>
        <a:lstStyle/>
        <a:p>
          <a:endParaRPr lang="en-US"/>
        </a:p>
      </dgm:t>
    </dgm:pt>
    <dgm:pt modelId="{BFC9FB43-15EB-479C-A946-56E62DFAD00D}" type="sibTrans" cxnId="{58FD937A-5AC9-4883-84D3-3AB9E1A110D8}">
      <dgm:prSet/>
      <dgm:spPr/>
      <dgm:t>
        <a:bodyPr/>
        <a:lstStyle/>
        <a:p>
          <a:endParaRPr lang="en-US"/>
        </a:p>
      </dgm:t>
    </dgm:pt>
    <dgm:pt modelId="{CEE70F31-54FF-4C29-8791-55A58D5D056A}">
      <dgm:prSet/>
      <dgm:spPr/>
      <dgm:t>
        <a:bodyPr/>
        <a:lstStyle/>
        <a:p>
          <a:r>
            <a:rPr lang="en-CA" dirty="0"/>
            <a:t>#2 – There is a predictable and orderly progression to the experience of grief</a:t>
          </a:r>
          <a:endParaRPr lang="en-US" dirty="0"/>
        </a:p>
      </dgm:t>
    </dgm:pt>
    <dgm:pt modelId="{6F966C5A-CC3E-4D3A-9144-F237929B9979}" type="parTrans" cxnId="{63039013-BB20-402E-8FFD-F88A6E2119D3}">
      <dgm:prSet/>
      <dgm:spPr/>
      <dgm:t>
        <a:bodyPr/>
        <a:lstStyle/>
        <a:p>
          <a:endParaRPr lang="en-US"/>
        </a:p>
      </dgm:t>
    </dgm:pt>
    <dgm:pt modelId="{CEA6CAE3-C5FC-42D1-8965-10A4CF46EFBC}" type="sibTrans" cxnId="{63039013-BB20-402E-8FFD-F88A6E2119D3}">
      <dgm:prSet/>
      <dgm:spPr/>
      <dgm:t>
        <a:bodyPr/>
        <a:lstStyle/>
        <a:p>
          <a:endParaRPr lang="en-US"/>
        </a:p>
      </dgm:t>
    </dgm:pt>
    <dgm:pt modelId="{5501FFDF-5F7C-4FDC-89E9-BB585281FD2F}">
      <dgm:prSet/>
      <dgm:spPr/>
      <dgm:t>
        <a:bodyPr/>
        <a:lstStyle/>
        <a:p>
          <a:r>
            <a:rPr lang="en-CA">
              <a:solidFill>
                <a:schemeClr val="accent1"/>
              </a:solidFill>
            </a:rPr>
            <a:t>Grief is neither predictable nor orderly; each person’s grief is uniquely their own</a:t>
          </a:r>
          <a:endParaRPr lang="en-US" dirty="0">
            <a:solidFill>
              <a:schemeClr val="accent1"/>
            </a:solidFill>
          </a:endParaRPr>
        </a:p>
      </dgm:t>
    </dgm:pt>
    <dgm:pt modelId="{B4AE3210-7F65-43CD-B094-B22EC8335A8B}" type="parTrans" cxnId="{A3E2BE0C-FA59-454C-BCFF-57F0824E35BA}">
      <dgm:prSet/>
      <dgm:spPr/>
      <dgm:t>
        <a:bodyPr/>
        <a:lstStyle/>
        <a:p>
          <a:endParaRPr lang="en-US"/>
        </a:p>
      </dgm:t>
    </dgm:pt>
    <dgm:pt modelId="{04A948A1-31AD-46E9-8E7C-40EB9A77C6A9}" type="sibTrans" cxnId="{A3E2BE0C-FA59-454C-BCFF-57F0824E35BA}">
      <dgm:prSet/>
      <dgm:spPr/>
      <dgm:t>
        <a:bodyPr/>
        <a:lstStyle/>
        <a:p>
          <a:endParaRPr lang="en-US"/>
        </a:p>
      </dgm:t>
    </dgm:pt>
    <dgm:pt modelId="{5A4FDADA-8F42-4AE1-B725-CE5257156567}">
      <dgm:prSet/>
      <dgm:spPr/>
      <dgm:t>
        <a:bodyPr/>
        <a:lstStyle/>
        <a:p>
          <a:r>
            <a:rPr lang="en-CA" dirty="0"/>
            <a:t>#3 – It is best to move away from grief and mourning instead of toward it</a:t>
          </a:r>
          <a:endParaRPr lang="en-US" dirty="0"/>
        </a:p>
      </dgm:t>
    </dgm:pt>
    <dgm:pt modelId="{D6CADEBE-53B0-4B10-BB19-D62604A8703C}" type="parTrans" cxnId="{2949534A-9041-410F-B42A-9AD3AA9BC25D}">
      <dgm:prSet/>
      <dgm:spPr/>
      <dgm:t>
        <a:bodyPr/>
        <a:lstStyle/>
        <a:p>
          <a:endParaRPr lang="en-US"/>
        </a:p>
      </dgm:t>
    </dgm:pt>
    <dgm:pt modelId="{BDADC891-CCD6-483A-A8B5-01196D0A6948}" type="sibTrans" cxnId="{2949534A-9041-410F-B42A-9AD3AA9BC25D}">
      <dgm:prSet/>
      <dgm:spPr/>
      <dgm:t>
        <a:bodyPr/>
        <a:lstStyle/>
        <a:p>
          <a:endParaRPr lang="en-US"/>
        </a:p>
      </dgm:t>
    </dgm:pt>
    <dgm:pt modelId="{1568F294-F88C-4F9F-A373-F94CD9C7EE6F}">
      <dgm:prSet/>
      <dgm:spPr/>
      <dgm:t>
        <a:bodyPr/>
        <a:lstStyle/>
        <a:p>
          <a:r>
            <a:rPr lang="en-CA">
              <a:solidFill>
                <a:schemeClr val="accent1"/>
              </a:solidFill>
            </a:rPr>
            <a:t>Many people view grief as something to be overcome rather than experienced</a:t>
          </a:r>
          <a:endParaRPr lang="en-US" dirty="0">
            <a:solidFill>
              <a:schemeClr val="accent1"/>
            </a:solidFill>
          </a:endParaRPr>
        </a:p>
      </dgm:t>
    </dgm:pt>
    <dgm:pt modelId="{686207EE-B029-4475-80B6-09F797BC5DE1}" type="parTrans" cxnId="{3E532FC9-5390-4F64-BBAB-EDDE3CDFB380}">
      <dgm:prSet/>
      <dgm:spPr/>
      <dgm:t>
        <a:bodyPr/>
        <a:lstStyle/>
        <a:p>
          <a:endParaRPr lang="en-US"/>
        </a:p>
      </dgm:t>
    </dgm:pt>
    <dgm:pt modelId="{4D091E72-1547-48F3-83CB-5455AB74E901}" type="sibTrans" cxnId="{3E532FC9-5390-4F64-BBAB-EDDE3CDFB380}">
      <dgm:prSet/>
      <dgm:spPr/>
      <dgm:t>
        <a:bodyPr/>
        <a:lstStyle/>
        <a:p>
          <a:endParaRPr lang="en-US"/>
        </a:p>
      </dgm:t>
    </dgm:pt>
    <dgm:pt modelId="{64924185-959A-42FC-A46E-CC3A0E5084AF}">
      <dgm:prSet/>
      <dgm:spPr/>
      <dgm:t>
        <a:bodyPr/>
        <a:lstStyle/>
        <a:p>
          <a:r>
            <a:rPr lang="en-CA" dirty="0"/>
            <a:t>#4 – Tears expressing grief are only a sign of weakness</a:t>
          </a:r>
          <a:endParaRPr lang="en-US" dirty="0"/>
        </a:p>
      </dgm:t>
    </dgm:pt>
    <dgm:pt modelId="{422E97AE-6731-4A13-A665-09DD5B537421}" type="parTrans" cxnId="{B5EA98C5-E52F-47B5-B253-FF0C61F498EF}">
      <dgm:prSet/>
      <dgm:spPr/>
      <dgm:t>
        <a:bodyPr/>
        <a:lstStyle/>
        <a:p>
          <a:endParaRPr lang="en-US"/>
        </a:p>
      </dgm:t>
    </dgm:pt>
    <dgm:pt modelId="{D8C0B9D4-DFAC-4DA6-9A01-590BA629E8A2}" type="sibTrans" cxnId="{B5EA98C5-E52F-47B5-B253-FF0C61F498EF}">
      <dgm:prSet/>
      <dgm:spPr/>
      <dgm:t>
        <a:bodyPr/>
        <a:lstStyle/>
        <a:p>
          <a:endParaRPr lang="en-US"/>
        </a:p>
      </dgm:t>
    </dgm:pt>
    <dgm:pt modelId="{4D8D1E46-20ED-40B7-AF5B-8AAC21828D1F}">
      <dgm:prSet/>
      <dgm:spPr/>
      <dgm:t>
        <a:bodyPr/>
        <a:lstStyle/>
        <a:p>
          <a:r>
            <a:rPr lang="en-CA">
              <a:solidFill>
                <a:schemeClr val="accent1"/>
              </a:solidFill>
            </a:rPr>
            <a:t>Crying is nature’s way of releasing internal tension in the body – helps people feel emotionally and physically better</a:t>
          </a:r>
          <a:endParaRPr lang="en-US" dirty="0">
            <a:solidFill>
              <a:schemeClr val="accent1"/>
            </a:solidFill>
          </a:endParaRPr>
        </a:p>
      </dgm:t>
    </dgm:pt>
    <dgm:pt modelId="{09E51C80-8495-45B1-80ED-BF46D2A33061}" type="parTrans" cxnId="{78B82197-A65C-4FDB-A728-6B78EA18C123}">
      <dgm:prSet/>
      <dgm:spPr/>
      <dgm:t>
        <a:bodyPr/>
        <a:lstStyle/>
        <a:p>
          <a:endParaRPr lang="en-US"/>
        </a:p>
      </dgm:t>
    </dgm:pt>
    <dgm:pt modelId="{A30EA59C-C781-495D-8732-AE520B716942}" type="sibTrans" cxnId="{78B82197-A65C-4FDB-A728-6B78EA18C123}">
      <dgm:prSet/>
      <dgm:spPr/>
      <dgm:t>
        <a:bodyPr/>
        <a:lstStyle/>
        <a:p>
          <a:endParaRPr lang="en-US"/>
        </a:p>
      </dgm:t>
    </dgm:pt>
    <dgm:pt modelId="{A14F274D-5E9E-49F5-8802-99127B70EF5F}">
      <dgm:prSet/>
      <dgm:spPr/>
      <dgm:t>
        <a:bodyPr/>
        <a:lstStyle/>
        <a:p>
          <a:r>
            <a:rPr lang="en-CA" dirty="0"/>
            <a:t>#5 – The goal is to “get over” your grief</a:t>
          </a:r>
          <a:endParaRPr lang="en-US" dirty="0"/>
        </a:p>
      </dgm:t>
    </dgm:pt>
    <dgm:pt modelId="{4CC35642-DE91-4B72-B8D0-6995679273FA}" type="parTrans" cxnId="{DF57BE69-E638-43CA-8563-0480CD8D07E8}">
      <dgm:prSet/>
      <dgm:spPr/>
      <dgm:t>
        <a:bodyPr/>
        <a:lstStyle/>
        <a:p>
          <a:endParaRPr lang="en-US"/>
        </a:p>
      </dgm:t>
    </dgm:pt>
    <dgm:pt modelId="{2F641EB1-B275-48DB-B05D-B387B14D5B63}" type="sibTrans" cxnId="{DF57BE69-E638-43CA-8563-0480CD8D07E8}">
      <dgm:prSet/>
      <dgm:spPr/>
      <dgm:t>
        <a:bodyPr/>
        <a:lstStyle/>
        <a:p>
          <a:endParaRPr lang="en-US"/>
        </a:p>
      </dgm:t>
    </dgm:pt>
    <dgm:pt modelId="{3056643D-EE4A-42F6-9034-67F97365D52D}">
      <dgm:prSet/>
      <dgm:spPr/>
      <dgm:t>
        <a:bodyPr/>
        <a:lstStyle/>
        <a:p>
          <a:r>
            <a:rPr lang="en-CA">
              <a:solidFill>
                <a:schemeClr val="accent1"/>
              </a:solidFill>
            </a:rPr>
            <a:t>You never “get over” grief, you reconcile the grief (i.e. live with it)</a:t>
          </a:r>
          <a:endParaRPr lang="en-US" dirty="0">
            <a:solidFill>
              <a:schemeClr val="accent1"/>
            </a:solidFill>
          </a:endParaRPr>
        </a:p>
      </dgm:t>
    </dgm:pt>
    <dgm:pt modelId="{F354FAAD-001B-44C0-AA10-0F9EC7EBA232}" type="parTrans" cxnId="{A9E1CB4F-0387-4559-8016-28B366586F80}">
      <dgm:prSet/>
      <dgm:spPr/>
      <dgm:t>
        <a:bodyPr/>
        <a:lstStyle/>
        <a:p>
          <a:endParaRPr lang="en-US"/>
        </a:p>
      </dgm:t>
    </dgm:pt>
    <dgm:pt modelId="{ECBB3893-06CA-40BC-8CA0-504369C704D5}" type="sibTrans" cxnId="{A9E1CB4F-0387-4559-8016-28B366586F80}">
      <dgm:prSet/>
      <dgm:spPr/>
      <dgm:t>
        <a:bodyPr/>
        <a:lstStyle/>
        <a:p>
          <a:endParaRPr lang="en-US"/>
        </a:p>
      </dgm:t>
    </dgm:pt>
    <dgm:pt modelId="{C63FA416-C2A0-48A7-A517-7219FFAAD2E4}" type="pres">
      <dgm:prSet presAssocID="{6F68C914-E396-49C2-99E6-5955CE3CC729}" presName="Name0" presStyleCnt="0">
        <dgm:presLayoutVars>
          <dgm:dir/>
          <dgm:animLvl val="lvl"/>
          <dgm:resizeHandles val="exact"/>
        </dgm:presLayoutVars>
      </dgm:prSet>
      <dgm:spPr/>
    </dgm:pt>
    <dgm:pt modelId="{AE23FFBD-857A-4293-A554-AA1E2F646B9E}" type="pres">
      <dgm:prSet presAssocID="{BD404F82-F1AF-4137-9322-9A8E5AD3EC39}" presName="linNode" presStyleCnt="0"/>
      <dgm:spPr/>
    </dgm:pt>
    <dgm:pt modelId="{24E60C46-20DF-4CA0-8954-A23958526572}" type="pres">
      <dgm:prSet presAssocID="{BD404F82-F1AF-4137-9322-9A8E5AD3EC39}" presName="parentText" presStyleLbl="node1" presStyleIdx="0" presStyleCnt="5">
        <dgm:presLayoutVars>
          <dgm:chMax val="1"/>
          <dgm:bulletEnabled val="1"/>
        </dgm:presLayoutVars>
      </dgm:prSet>
      <dgm:spPr/>
    </dgm:pt>
    <dgm:pt modelId="{9532722B-69FE-4D5B-BDA3-6369E857CFF6}" type="pres">
      <dgm:prSet presAssocID="{BD404F82-F1AF-4137-9322-9A8E5AD3EC39}" presName="descendantText" presStyleLbl="alignAccFollowNode1" presStyleIdx="0" presStyleCnt="5">
        <dgm:presLayoutVars>
          <dgm:bulletEnabled val="1"/>
        </dgm:presLayoutVars>
      </dgm:prSet>
      <dgm:spPr/>
    </dgm:pt>
    <dgm:pt modelId="{FDBF20B8-4B5E-431A-A634-E086A156576A}" type="pres">
      <dgm:prSet presAssocID="{30852242-952D-4B09-9B25-23617D8140D1}" presName="sp" presStyleCnt="0"/>
      <dgm:spPr/>
    </dgm:pt>
    <dgm:pt modelId="{EA1643F8-25EC-4BBE-AE51-D0DB6C72ED1B}" type="pres">
      <dgm:prSet presAssocID="{CEE70F31-54FF-4C29-8791-55A58D5D056A}" presName="linNode" presStyleCnt="0"/>
      <dgm:spPr/>
    </dgm:pt>
    <dgm:pt modelId="{BF960D6D-9FFF-44CE-8FDF-194BC638DEA6}" type="pres">
      <dgm:prSet presAssocID="{CEE70F31-54FF-4C29-8791-55A58D5D056A}" presName="parentText" presStyleLbl="node1" presStyleIdx="1" presStyleCnt="5">
        <dgm:presLayoutVars>
          <dgm:chMax val="1"/>
          <dgm:bulletEnabled val="1"/>
        </dgm:presLayoutVars>
      </dgm:prSet>
      <dgm:spPr/>
    </dgm:pt>
    <dgm:pt modelId="{6B407328-CAF1-407D-BBFB-E96DE9C76A99}" type="pres">
      <dgm:prSet presAssocID="{CEE70F31-54FF-4C29-8791-55A58D5D056A}" presName="descendantText" presStyleLbl="alignAccFollowNode1" presStyleIdx="1" presStyleCnt="5">
        <dgm:presLayoutVars>
          <dgm:bulletEnabled val="1"/>
        </dgm:presLayoutVars>
      </dgm:prSet>
      <dgm:spPr/>
    </dgm:pt>
    <dgm:pt modelId="{4CBD3FB6-F4E5-4E72-9481-D789F33DB075}" type="pres">
      <dgm:prSet presAssocID="{CEA6CAE3-C5FC-42D1-8965-10A4CF46EFBC}" presName="sp" presStyleCnt="0"/>
      <dgm:spPr/>
    </dgm:pt>
    <dgm:pt modelId="{0282098B-096B-453F-BC05-54D2048610BC}" type="pres">
      <dgm:prSet presAssocID="{5A4FDADA-8F42-4AE1-B725-CE5257156567}" presName="linNode" presStyleCnt="0"/>
      <dgm:spPr/>
    </dgm:pt>
    <dgm:pt modelId="{A482554E-D15F-4EDA-8963-CED5A68C193E}" type="pres">
      <dgm:prSet presAssocID="{5A4FDADA-8F42-4AE1-B725-CE5257156567}" presName="parentText" presStyleLbl="node1" presStyleIdx="2" presStyleCnt="5">
        <dgm:presLayoutVars>
          <dgm:chMax val="1"/>
          <dgm:bulletEnabled val="1"/>
        </dgm:presLayoutVars>
      </dgm:prSet>
      <dgm:spPr/>
    </dgm:pt>
    <dgm:pt modelId="{36C0BAE3-4468-4ECE-8B76-720AAD914D91}" type="pres">
      <dgm:prSet presAssocID="{5A4FDADA-8F42-4AE1-B725-CE5257156567}" presName="descendantText" presStyleLbl="alignAccFollowNode1" presStyleIdx="2" presStyleCnt="5">
        <dgm:presLayoutVars>
          <dgm:bulletEnabled val="1"/>
        </dgm:presLayoutVars>
      </dgm:prSet>
      <dgm:spPr/>
    </dgm:pt>
    <dgm:pt modelId="{77CDC176-9146-4A6E-ACDF-337D572B7776}" type="pres">
      <dgm:prSet presAssocID="{BDADC891-CCD6-483A-A8B5-01196D0A6948}" presName="sp" presStyleCnt="0"/>
      <dgm:spPr/>
    </dgm:pt>
    <dgm:pt modelId="{FB93C216-8C2A-4BF0-9219-527A893BD840}" type="pres">
      <dgm:prSet presAssocID="{64924185-959A-42FC-A46E-CC3A0E5084AF}" presName="linNode" presStyleCnt="0"/>
      <dgm:spPr/>
    </dgm:pt>
    <dgm:pt modelId="{5CE27410-52C2-437E-8274-45E8859E27BA}" type="pres">
      <dgm:prSet presAssocID="{64924185-959A-42FC-A46E-CC3A0E5084AF}" presName="parentText" presStyleLbl="node1" presStyleIdx="3" presStyleCnt="5">
        <dgm:presLayoutVars>
          <dgm:chMax val="1"/>
          <dgm:bulletEnabled val="1"/>
        </dgm:presLayoutVars>
      </dgm:prSet>
      <dgm:spPr/>
    </dgm:pt>
    <dgm:pt modelId="{F80D4344-C468-4192-9FE8-D58E70C81547}" type="pres">
      <dgm:prSet presAssocID="{64924185-959A-42FC-A46E-CC3A0E5084AF}" presName="descendantText" presStyleLbl="alignAccFollowNode1" presStyleIdx="3" presStyleCnt="5">
        <dgm:presLayoutVars>
          <dgm:bulletEnabled val="1"/>
        </dgm:presLayoutVars>
      </dgm:prSet>
      <dgm:spPr/>
    </dgm:pt>
    <dgm:pt modelId="{7BAC3654-4ECE-4220-8831-CDFF43AFE6BA}" type="pres">
      <dgm:prSet presAssocID="{D8C0B9D4-DFAC-4DA6-9A01-590BA629E8A2}" presName="sp" presStyleCnt="0"/>
      <dgm:spPr/>
    </dgm:pt>
    <dgm:pt modelId="{1D2BD94D-CF2E-4A67-8F06-638DED914EF8}" type="pres">
      <dgm:prSet presAssocID="{A14F274D-5E9E-49F5-8802-99127B70EF5F}" presName="linNode" presStyleCnt="0"/>
      <dgm:spPr/>
    </dgm:pt>
    <dgm:pt modelId="{6F7F52A6-8BA9-4D92-A361-B8D4A77C46C9}" type="pres">
      <dgm:prSet presAssocID="{A14F274D-5E9E-49F5-8802-99127B70EF5F}" presName="parentText" presStyleLbl="node1" presStyleIdx="4" presStyleCnt="5">
        <dgm:presLayoutVars>
          <dgm:chMax val="1"/>
          <dgm:bulletEnabled val="1"/>
        </dgm:presLayoutVars>
      </dgm:prSet>
      <dgm:spPr/>
    </dgm:pt>
    <dgm:pt modelId="{40B4D372-9FCE-440B-A674-C7AB3E977F57}" type="pres">
      <dgm:prSet presAssocID="{A14F274D-5E9E-49F5-8802-99127B70EF5F}" presName="descendantText" presStyleLbl="alignAccFollowNode1" presStyleIdx="4" presStyleCnt="5">
        <dgm:presLayoutVars>
          <dgm:bulletEnabled val="1"/>
        </dgm:presLayoutVars>
      </dgm:prSet>
      <dgm:spPr/>
    </dgm:pt>
  </dgm:ptLst>
  <dgm:cxnLst>
    <dgm:cxn modelId="{A3E2BE0C-FA59-454C-BCFF-57F0824E35BA}" srcId="{CEE70F31-54FF-4C29-8791-55A58D5D056A}" destId="{5501FFDF-5F7C-4FDC-89E9-BB585281FD2F}" srcOrd="0" destOrd="0" parTransId="{B4AE3210-7F65-43CD-B094-B22EC8335A8B}" sibTransId="{04A948A1-31AD-46E9-8E7C-40EB9A77C6A9}"/>
    <dgm:cxn modelId="{2827A112-5816-430F-AFBD-B58A1D069005}" type="presOf" srcId="{6F68C914-E396-49C2-99E6-5955CE3CC729}" destId="{C63FA416-C2A0-48A7-A517-7219FFAAD2E4}" srcOrd="0" destOrd="0" presId="urn:microsoft.com/office/officeart/2005/8/layout/vList5"/>
    <dgm:cxn modelId="{63039013-BB20-402E-8FFD-F88A6E2119D3}" srcId="{6F68C914-E396-49C2-99E6-5955CE3CC729}" destId="{CEE70F31-54FF-4C29-8791-55A58D5D056A}" srcOrd="1" destOrd="0" parTransId="{6F966C5A-CC3E-4D3A-9144-F237929B9979}" sibTransId="{CEA6CAE3-C5FC-42D1-8965-10A4CF46EFBC}"/>
    <dgm:cxn modelId="{6D049113-7BB0-44B0-AE9D-B73708FBE5AD}" type="presOf" srcId="{BD404F82-F1AF-4137-9322-9A8E5AD3EC39}" destId="{24E60C46-20DF-4CA0-8954-A23958526572}" srcOrd="0" destOrd="0" presId="urn:microsoft.com/office/officeart/2005/8/layout/vList5"/>
    <dgm:cxn modelId="{2E5B6518-B10F-4BEA-A3F0-C84A6FA2B0A5}" type="presOf" srcId="{3056643D-EE4A-42F6-9034-67F97365D52D}" destId="{40B4D372-9FCE-440B-A674-C7AB3E977F57}" srcOrd="0" destOrd="0" presId="urn:microsoft.com/office/officeart/2005/8/layout/vList5"/>
    <dgm:cxn modelId="{386AAF1F-21F3-40BB-BBF1-6F267C960896}" type="presOf" srcId="{A14F274D-5E9E-49F5-8802-99127B70EF5F}" destId="{6F7F52A6-8BA9-4D92-A361-B8D4A77C46C9}" srcOrd="0" destOrd="0" presId="urn:microsoft.com/office/officeart/2005/8/layout/vList5"/>
    <dgm:cxn modelId="{E626102C-0E00-4436-A93B-508191868D77}" srcId="{6F68C914-E396-49C2-99E6-5955CE3CC729}" destId="{BD404F82-F1AF-4137-9322-9A8E5AD3EC39}" srcOrd="0" destOrd="0" parTransId="{4E487F80-B6EB-4E2A-93AC-49C16369AAC3}" sibTransId="{30852242-952D-4B09-9B25-23617D8140D1}"/>
    <dgm:cxn modelId="{CB60FA3F-CA4E-4874-B318-BE54F1C26435}" type="presOf" srcId="{1568F294-F88C-4F9F-A373-F94CD9C7EE6F}" destId="{36C0BAE3-4468-4ECE-8B76-720AAD914D91}" srcOrd="0" destOrd="0" presId="urn:microsoft.com/office/officeart/2005/8/layout/vList5"/>
    <dgm:cxn modelId="{60122764-67EF-43C1-9C81-E3805D0A5E42}" type="presOf" srcId="{CEE70F31-54FF-4C29-8791-55A58D5D056A}" destId="{BF960D6D-9FFF-44CE-8FDF-194BC638DEA6}" srcOrd="0" destOrd="0" presId="urn:microsoft.com/office/officeart/2005/8/layout/vList5"/>
    <dgm:cxn modelId="{DF57BE69-E638-43CA-8563-0480CD8D07E8}" srcId="{6F68C914-E396-49C2-99E6-5955CE3CC729}" destId="{A14F274D-5E9E-49F5-8802-99127B70EF5F}" srcOrd="4" destOrd="0" parTransId="{4CC35642-DE91-4B72-B8D0-6995679273FA}" sibTransId="{2F641EB1-B275-48DB-B05D-B387B14D5B63}"/>
    <dgm:cxn modelId="{2949534A-9041-410F-B42A-9AD3AA9BC25D}" srcId="{6F68C914-E396-49C2-99E6-5955CE3CC729}" destId="{5A4FDADA-8F42-4AE1-B725-CE5257156567}" srcOrd="2" destOrd="0" parTransId="{D6CADEBE-53B0-4B10-BB19-D62604A8703C}" sibTransId="{BDADC891-CCD6-483A-A8B5-01196D0A6948}"/>
    <dgm:cxn modelId="{A9E1CB4F-0387-4559-8016-28B366586F80}" srcId="{A14F274D-5E9E-49F5-8802-99127B70EF5F}" destId="{3056643D-EE4A-42F6-9034-67F97365D52D}" srcOrd="0" destOrd="0" parTransId="{F354FAAD-001B-44C0-AA10-0F9EC7EBA232}" sibTransId="{ECBB3893-06CA-40BC-8CA0-504369C704D5}"/>
    <dgm:cxn modelId="{58FD937A-5AC9-4883-84D3-3AB9E1A110D8}" srcId="{BD404F82-F1AF-4137-9322-9A8E5AD3EC39}" destId="{B77E746E-F06E-4272-B926-492D5966FAB1}" srcOrd="0" destOrd="0" parTransId="{33E56312-8DDA-4642-9973-C07F9E242AF5}" sibTransId="{BFC9FB43-15EB-479C-A946-56E62DFAD00D}"/>
    <dgm:cxn modelId="{05B83789-5C7D-4A37-8EFE-1CA150DE7F84}" type="presOf" srcId="{B77E746E-F06E-4272-B926-492D5966FAB1}" destId="{9532722B-69FE-4D5B-BDA3-6369E857CFF6}" srcOrd="0" destOrd="0" presId="urn:microsoft.com/office/officeart/2005/8/layout/vList5"/>
    <dgm:cxn modelId="{78B82197-A65C-4FDB-A728-6B78EA18C123}" srcId="{64924185-959A-42FC-A46E-CC3A0E5084AF}" destId="{4D8D1E46-20ED-40B7-AF5B-8AAC21828D1F}" srcOrd="0" destOrd="0" parTransId="{09E51C80-8495-45B1-80ED-BF46D2A33061}" sibTransId="{A30EA59C-C781-495D-8732-AE520B716942}"/>
    <dgm:cxn modelId="{004A5BA9-94BC-4ABF-823D-EFD6FFA239EA}" type="presOf" srcId="{5501FFDF-5F7C-4FDC-89E9-BB585281FD2F}" destId="{6B407328-CAF1-407D-BBFB-E96DE9C76A99}" srcOrd="0" destOrd="0" presId="urn:microsoft.com/office/officeart/2005/8/layout/vList5"/>
    <dgm:cxn modelId="{29324CB4-AA76-4E0B-85EA-12FE8201AE5C}" type="presOf" srcId="{4D8D1E46-20ED-40B7-AF5B-8AAC21828D1F}" destId="{F80D4344-C468-4192-9FE8-D58E70C81547}" srcOrd="0" destOrd="0" presId="urn:microsoft.com/office/officeart/2005/8/layout/vList5"/>
    <dgm:cxn modelId="{CD6911BE-A3E6-4609-8E11-58E7B3AEEA43}" type="presOf" srcId="{5A4FDADA-8F42-4AE1-B725-CE5257156567}" destId="{A482554E-D15F-4EDA-8963-CED5A68C193E}" srcOrd="0" destOrd="0" presId="urn:microsoft.com/office/officeart/2005/8/layout/vList5"/>
    <dgm:cxn modelId="{B5EA98C5-E52F-47B5-B253-FF0C61F498EF}" srcId="{6F68C914-E396-49C2-99E6-5955CE3CC729}" destId="{64924185-959A-42FC-A46E-CC3A0E5084AF}" srcOrd="3" destOrd="0" parTransId="{422E97AE-6731-4A13-A665-09DD5B537421}" sibTransId="{D8C0B9D4-DFAC-4DA6-9A01-590BA629E8A2}"/>
    <dgm:cxn modelId="{3E532FC9-5390-4F64-BBAB-EDDE3CDFB380}" srcId="{5A4FDADA-8F42-4AE1-B725-CE5257156567}" destId="{1568F294-F88C-4F9F-A373-F94CD9C7EE6F}" srcOrd="0" destOrd="0" parTransId="{686207EE-B029-4475-80B6-09F797BC5DE1}" sibTransId="{4D091E72-1547-48F3-83CB-5455AB74E901}"/>
    <dgm:cxn modelId="{55D4E3D7-CEE7-421C-B70C-79EA274BC6C1}" type="presOf" srcId="{64924185-959A-42FC-A46E-CC3A0E5084AF}" destId="{5CE27410-52C2-437E-8274-45E8859E27BA}" srcOrd="0" destOrd="0" presId="urn:microsoft.com/office/officeart/2005/8/layout/vList5"/>
    <dgm:cxn modelId="{E15D7BAE-59E3-4850-81E0-D79798E4385D}" type="presParOf" srcId="{C63FA416-C2A0-48A7-A517-7219FFAAD2E4}" destId="{AE23FFBD-857A-4293-A554-AA1E2F646B9E}" srcOrd="0" destOrd="0" presId="urn:microsoft.com/office/officeart/2005/8/layout/vList5"/>
    <dgm:cxn modelId="{A2D33E7D-C5CD-4B26-8DF9-6741DA98EE40}" type="presParOf" srcId="{AE23FFBD-857A-4293-A554-AA1E2F646B9E}" destId="{24E60C46-20DF-4CA0-8954-A23958526572}" srcOrd="0" destOrd="0" presId="urn:microsoft.com/office/officeart/2005/8/layout/vList5"/>
    <dgm:cxn modelId="{8ABA03C5-D2EE-4141-9CD2-6F4FABEC73F2}" type="presParOf" srcId="{AE23FFBD-857A-4293-A554-AA1E2F646B9E}" destId="{9532722B-69FE-4D5B-BDA3-6369E857CFF6}" srcOrd="1" destOrd="0" presId="urn:microsoft.com/office/officeart/2005/8/layout/vList5"/>
    <dgm:cxn modelId="{199C6179-121E-4EB7-BE53-293B83D60D67}" type="presParOf" srcId="{C63FA416-C2A0-48A7-A517-7219FFAAD2E4}" destId="{FDBF20B8-4B5E-431A-A634-E086A156576A}" srcOrd="1" destOrd="0" presId="urn:microsoft.com/office/officeart/2005/8/layout/vList5"/>
    <dgm:cxn modelId="{216B67F3-C7C6-407D-B653-8717EFB678C9}" type="presParOf" srcId="{C63FA416-C2A0-48A7-A517-7219FFAAD2E4}" destId="{EA1643F8-25EC-4BBE-AE51-D0DB6C72ED1B}" srcOrd="2" destOrd="0" presId="urn:microsoft.com/office/officeart/2005/8/layout/vList5"/>
    <dgm:cxn modelId="{9B33D0D7-4DAA-4BAE-981E-91C9F982AF5D}" type="presParOf" srcId="{EA1643F8-25EC-4BBE-AE51-D0DB6C72ED1B}" destId="{BF960D6D-9FFF-44CE-8FDF-194BC638DEA6}" srcOrd="0" destOrd="0" presId="urn:microsoft.com/office/officeart/2005/8/layout/vList5"/>
    <dgm:cxn modelId="{CEE9741F-2C98-4C42-85B9-3B1CB63D832F}" type="presParOf" srcId="{EA1643F8-25EC-4BBE-AE51-D0DB6C72ED1B}" destId="{6B407328-CAF1-407D-BBFB-E96DE9C76A99}" srcOrd="1" destOrd="0" presId="urn:microsoft.com/office/officeart/2005/8/layout/vList5"/>
    <dgm:cxn modelId="{B08982F2-D4A6-40EF-A99F-B0E673AB74B2}" type="presParOf" srcId="{C63FA416-C2A0-48A7-A517-7219FFAAD2E4}" destId="{4CBD3FB6-F4E5-4E72-9481-D789F33DB075}" srcOrd="3" destOrd="0" presId="urn:microsoft.com/office/officeart/2005/8/layout/vList5"/>
    <dgm:cxn modelId="{1D2DBACA-A5FD-4E03-A8A6-A79C0C9942DD}" type="presParOf" srcId="{C63FA416-C2A0-48A7-A517-7219FFAAD2E4}" destId="{0282098B-096B-453F-BC05-54D2048610BC}" srcOrd="4" destOrd="0" presId="urn:microsoft.com/office/officeart/2005/8/layout/vList5"/>
    <dgm:cxn modelId="{2E935281-8335-48CC-A20B-2524598AA7C9}" type="presParOf" srcId="{0282098B-096B-453F-BC05-54D2048610BC}" destId="{A482554E-D15F-4EDA-8963-CED5A68C193E}" srcOrd="0" destOrd="0" presId="urn:microsoft.com/office/officeart/2005/8/layout/vList5"/>
    <dgm:cxn modelId="{EAF3456C-03FD-4F0C-A8E2-1C491A19F5F3}" type="presParOf" srcId="{0282098B-096B-453F-BC05-54D2048610BC}" destId="{36C0BAE3-4468-4ECE-8B76-720AAD914D91}" srcOrd="1" destOrd="0" presId="urn:microsoft.com/office/officeart/2005/8/layout/vList5"/>
    <dgm:cxn modelId="{E099595E-E38F-41A6-84B2-D82BD0DE596B}" type="presParOf" srcId="{C63FA416-C2A0-48A7-A517-7219FFAAD2E4}" destId="{77CDC176-9146-4A6E-ACDF-337D572B7776}" srcOrd="5" destOrd="0" presId="urn:microsoft.com/office/officeart/2005/8/layout/vList5"/>
    <dgm:cxn modelId="{A00E70A3-D335-4E3F-BCDC-63BD4873BDE5}" type="presParOf" srcId="{C63FA416-C2A0-48A7-A517-7219FFAAD2E4}" destId="{FB93C216-8C2A-4BF0-9219-527A893BD840}" srcOrd="6" destOrd="0" presId="urn:microsoft.com/office/officeart/2005/8/layout/vList5"/>
    <dgm:cxn modelId="{BF89F92D-08BC-4818-BA9D-05B67F722536}" type="presParOf" srcId="{FB93C216-8C2A-4BF0-9219-527A893BD840}" destId="{5CE27410-52C2-437E-8274-45E8859E27BA}" srcOrd="0" destOrd="0" presId="urn:microsoft.com/office/officeart/2005/8/layout/vList5"/>
    <dgm:cxn modelId="{F48835BF-594B-4E1A-9413-59FFD9730FFC}" type="presParOf" srcId="{FB93C216-8C2A-4BF0-9219-527A893BD840}" destId="{F80D4344-C468-4192-9FE8-D58E70C81547}" srcOrd="1" destOrd="0" presId="urn:microsoft.com/office/officeart/2005/8/layout/vList5"/>
    <dgm:cxn modelId="{F66330BE-58D9-4167-BBA0-5BE6A61894AE}" type="presParOf" srcId="{C63FA416-C2A0-48A7-A517-7219FFAAD2E4}" destId="{7BAC3654-4ECE-4220-8831-CDFF43AFE6BA}" srcOrd="7" destOrd="0" presId="urn:microsoft.com/office/officeart/2005/8/layout/vList5"/>
    <dgm:cxn modelId="{2F73BEA8-148F-4B73-9E7F-5D55861B0ABC}" type="presParOf" srcId="{C63FA416-C2A0-48A7-A517-7219FFAAD2E4}" destId="{1D2BD94D-CF2E-4A67-8F06-638DED914EF8}" srcOrd="8" destOrd="0" presId="urn:microsoft.com/office/officeart/2005/8/layout/vList5"/>
    <dgm:cxn modelId="{467AF36B-F487-4806-9E8F-A3D2FF3B1BFA}" type="presParOf" srcId="{1D2BD94D-CF2E-4A67-8F06-638DED914EF8}" destId="{6F7F52A6-8BA9-4D92-A361-B8D4A77C46C9}" srcOrd="0" destOrd="0" presId="urn:microsoft.com/office/officeart/2005/8/layout/vList5"/>
    <dgm:cxn modelId="{8517CAEC-0669-49EE-B94C-72BEAF75E62C}" type="presParOf" srcId="{1D2BD94D-CF2E-4A67-8F06-638DED914EF8}" destId="{40B4D372-9FCE-440B-A674-C7AB3E977F5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4E6E68-9028-4796-8526-D4CB1D5D5B20}" type="doc">
      <dgm:prSet loTypeId="urn:microsoft.com/office/officeart/2005/8/layout/list1" loCatId="list" qsTypeId="urn:microsoft.com/office/officeart/2005/8/quickstyle/simple4" qsCatId="simple" csTypeId="urn:microsoft.com/office/officeart/2005/8/colors/accent1_2" csCatId="accent1"/>
      <dgm:spPr/>
      <dgm:t>
        <a:bodyPr/>
        <a:lstStyle/>
        <a:p>
          <a:endParaRPr lang="en-US"/>
        </a:p>
      </dgm:t>
    </dgm:pt>
    <dgm:pt modelId="{764D41A2-B7C6-4B5C-B7E0-9287109AF930}">
      <dgm:prSet/>
      <dgm:spPr/>
      <dgm:t>
        <a:bodyPr/>
        <a:lstStyle/>
        <a:p>
          <a:r>
            <a:rPr lang="en-CA" dirty="0"/>
            <a:t>Intuitive grief – experienced with feelings and emotions</a:t>
          </a:r>
          <a:endParaRPr lang="en-US" dirty="0"/>
        </a:p>
      </dgm:t>
    </dgm:pt>
    <dgm:pt modelId="{F9E44FB1-CDDA-4B7C-9F97-D4EA8D3EFDE3}" type="parTrans" cxnId="{3B2D4C68-6652-47C8-A62A-7418A20A8BF2}">
      <dgm:prSet/>
      <dgm:spPr/>
      <dgm:t>
        <a:bodyPr/>
        <a:lstStyle/>
        <a:p>
          <a:endParaRPr lang="en-US"/>
        </a:p>
      </dgm:t>
    </dgm:pt>
    <dgm:pt modelId="{A9F64735-E89F-4845-9C19-D0EAFBFF0FC9}" type="sibTrans" cxnId="{3B2D4C68-6652-47C8-A62A-7418A20A8BF2}">
      <dgm:prSet/>
      <dgm:spPr/>
      <dgm:t>
        <a:bodyPr/>
        <a:lstStyle/>
        <a:p>
          <a:endParaRPr lang="en-US"/>
        </a:p>
      </dgm:t>
    </dgm:pt>
    <dgm:pt modelId="{44675D71-9170-4EAD-B788-F2CF4C49F009}">
      <dgm:prSet/>
      <dgm:spPr/>
      <dgm:t>
        <a:bodyPr/>
        <a:lstStyle/>
        <a:p>
          <a:r>
            <a:rPr lang="en-CA">
              <a:solidFill>
                <a:schemeClr val="accent1"/>
              </a:solidFill>
            </a:rPr>
            <a:t>Grief is experienced in waves of emotion</a:t>
          </a:r>
          <a:endParaRPr lang="en-US" dirty="0">
            <a:solidFill>
              <a:schemeClr val="accent1"/>
            </a:solidFill>
          </a:endParaRPr>
        </a:p>
      </dgm:t>
    </dgm:pt>
    <dgm:pt modelId="{F400C504-5657-4EA5-92C0-6AD5345E5EB4}" type="parTrans" cxnId="{EF215B12-9FDC-49A3-A69A-C89AA6A2978C}">
      <dgm:prSet/>
      <dgm:spPr/>
      <dgm:t>
        <a:bodyPr/>
        <a:lstStyle/>
        <a:p>
          <a:endParaRPr lang="en-US"/>
        </a:p>
      </dgm:t>
    </dgm:pt>
    <dgm:pt modelId="{1E9D3EEA-82AE-45B4-9A9B-5B465A45BEC6}" type="sibTrans" cxnId="{EF215B12-9FDC-49A3-A69A-C89AA6A2978C}">
      <dgm:prSet/>
      <dgm:spPr/>
      <dgm:t>
        <a:bodyPr/>
        <a:lstStyle/>
        <a:p>
          <a:endParaRPr lang="en-US"/>
        </a:p>
      </dgm:t>
    </dgm:pt>
    <dgm:pt modelId="{B91DEA3E-BEE8-47D6-8F3A-0543CC7D942C}">
      <dgm:prSet/>
      <dgm:spPr/>
      <dgm:t>
        <a:bodyPr/>
        <a:lstStyle/>
        <a:p>
          <a:r>
            <a:rPr lang="en-CA">
              <a:solidFill>
                <a:schemeClr val="accent1"/>
              </a:solidFill>
            </a:rPr>
            <a:t>Grief expression mirrors inner feelings and emotions</a:t>
          </a:r>
          <a:endParaRPr lang="en-US" dirty="0">
            <a:solidFill>
              <a:schemeClr val="accent1"/>
            </a:solidFill>
          </a:endParaRPr>
        </a:p>
      </dgm:t>
    </dgm:pt>
    <dgm:pt modelId="{CED1D5FC-BA54-472A-8E6D-27C88AFDF9FF}" type="parTrans" cxnId="{723A3F78-D718-4446-BF08-F7F004FFCAAD}">
      <dgm:prSet/>
      <dgm:spPr/>
      <dgm:t>
        <a:bodyPr/>
        <a:lstStyle/>
        <a:p>
          <a:endParaRPr lang="en-US"/>
        </a:p>
      </dgm:t>
    </dgm:pt>
    <dgm:pt modelId="{F7442A83-0FEB-4691-ABBA-4F7D5F7DC05C}" type="sibTrans" cxnId="{723A3F78-D718-4446-BF08-F7F004FFCAAD}">
      <dgm:prSet/>
      <dgm:spPr/>
      <dgm:t>
        <a:bodyPr/>
        <a:lstStyle/>
        <a:p>
          <a:endParaRPr lang="en-US"/>
        </a:p>
      </dgm:t>
    </dgm:pt>
    <dgm:pt modelId="{2670C989-BF3A-4F9F-A8CD-1993C8C2B6F8}">
      <dgm:prSet/>
      <dgm:spPr/>
      <dgm:t>
        <a:bodyPr/>
        <a:lstStyle/>
        <a:p>
          <a:r>
            <a:rPr lang="en-CA">
              <a:solidFill>
                <a:schemeClr val="accent1"/>
              </a:solidFill>
            </a:rPr>
            <a:t>More feeling than thinking</a:t>
          </a:r>
          <a:endParaRPr lang="en-US">
            <a:solidFill>
              <a:schemeClr val="accent1"/>
            </a:solidFill>
          </a:endParaRPr>
        </a:p>
      </dgm:t>
    </dgm:pt>
    <dgm:pt modelId="{F0732302-7C74-491A-8D1C-C6A5F4FB088D}" type="parTrans" cxnId="{231AF787-9287-42DF-BFAA-05CEC61F11DD}">
      <dgm:prSet/>
      <dgm:spPr/>
      <dgm:t>
        <a:bodyPr/>
        <a:lstStyle/>
        <a:p>
          <a:endParaRPr lang="en-US"/>
        </a:p>
      </dgm:t>
    </dgm:pt>
    <dgm:pt modelId="{83D299B2-91E8-42DA-B38E-C19C9CF6C0F6}" type="sibTrans" cxnId="{231AF787-9287-42DF-BFAA-05CEC61F11DD}">
      <dgm:prSet/>
      <dgm:spPr/>
      <dgm:t>
        <a:bodyPr/>
        <a:lstStyle/>
        <a:p>
          <a:endParaRPr lang="en-US"/>
        </a:p>
      </dgm:t>
    </dgm:pt>
    <dgm:pt modelId="{2140FD12-9E6A-46DD-97E7-E68B052430B3}">
      <dgm:prSet/>
      <dgm:spPr/>
      <dgm:t>
        <a:bodyPr/>
        <a:lstStyle/>
        <a:p>
          <a:r>
            <a:rPr lang="en-CA">
              <a:solidFill>
                <a:schemeClr val="accent1"/>
              </a:solidFill>
            </a:rPr>
            <a:t>Focused on exploring and expressing feelings and processing emotions</a:t>
          </a:r>
          <a:endParaRPr lang="en-US" dirty="0">
            <a:solidFill>
              <a:schemeClr val="accent1"/>
            </a:solidFill>
          </a:endParaRPr>
        </a:p>
      </dgm:t>
    </dgm:pt>
    <dgm:pt modelId="{3C87B149-EE10-463B-AF50-93A5E4E8EE81}" type="parTrans" cxnId="{84AEEBC3-A332-4129-95A6-7A94E9EFA679}">
      <dgm:prSet/>
      <dgm:spPr/>
      <dgm:t>
        <a:bodyPr/>
        <a:lstStyle/>
        <a:p>
          <a:endParaRPr lang="en-US"/>
        </a:p>
      </dgm:t>
    </dgm:pt>
    <dgm:pt modelId="{A79256D7-1E7A-4EC8-B846-37562501146D}" type="sibTrans" cxnId="{84AEEBC3-A332-4129-95A6-7A94E9EFA679}">
      <dgm:prSet/>
      <dgm:spPr/>
      <dgm:t>
        <a:bodyPr/>
        <a:lstStyle/>
        <a:p>
          <a:endParaRPr lang="en-US"/>
        </a:p>
      </dgm:t>
    </dgm:pt>
    <dgm:pt modelId="{494A9FCD-493E-483E-8AB4-9AD82E87FCF1}">
      <dgm:prSet/>
      <dgm:spPr/>
      <dgm:t>
        <a:bodyPr/>
        <a:lstStyle/>
        <a:p>
          <a:r>
            <a:rPr lang="en-CA"/>
            <a:t>Instrumental grief – experienced in more cognitive and physical ways</a:t>
          </a:r>
          <a:endParaRPr lang="en-US"/>
        </a:p>
      </dgm:t>
    </dgm:pt>
    <dgm:pt modelId="{CEE00A6A-17DD-44FB-82B3-3F544A6CF5B0}" type="parTrans" cxnId="{5F340482-8AE0-4A49-91A5-D5CD7AEF1B6E}">
      <dgm:prSet/>
      <dgm:spPr/>
      <dgm:t>
        <a:bodyPr/>
        <a:lstStyle/>
        <a:p>
          <a:endParaRPr lang="en-US"/>
        </a:p>
      </dgm:t>
    </dgm:pt>
    <dgm:pt modelId="{000897F4-245F-4B1F-93F1-CFC8416EC372}" type="sibTrans" cxnId="{5F340482-8AE0-4A49-91A5-D5CD7AEF1B6E}">
      <dgm:prSet/>
      <dgm:spPr/>
      <dgm:t>
        <a:bodyPr/>
        <a:lstStyle/>
        <a:p>
          <a:endParaRPr lang="en-US"/>
        </a:p>
      </dgm:t>
    </dgm:pt>
    <dgm:pt modelId="{9D616967-7EB4-4F6C-8C79-B0D6CD766D76}">
      <dgm:prSet/>
      <dgm:spPr/>
      <dgm:t>
        <a:bodyPr/>
        <a:lstStyle/>
        <a:p>
          <a:r>
            <a:rPr lang="en-CA">
              <a:solidFill>
                <a:schemeClr val="accent1"/>
              </a:solidFill>
            </a:rPr>
            <a:t>May take more of a problem-solving approach</a:t>
          </a:r>
          <a:endParaRPr lang="en-US" dirty="0">
            <a:solidFill>
              <a:schemeClr val="accent1"/>
            </a:solidFill>
          </a:endParaRPr>
        </a:p>
      </dgm:t>
    </dgm:pt>
    <dgm:pt modelId="{1DF5E21E-D6CF-4A24-A925-096244A9E4CB}" type="parTrans" cxnId="{11805D5C-335A-4594-8A82-D297E4E06D6A}">
      <dgm:prSet/>
      <dgm:spPr/>
      <dgm:t>
        <a:bodyPr/>
        <a:lstStyle/>
        <a:p>
          <a:endParaRPr lang="en-US"/>
        </a:p>
      </dgm:t>
    </dgm:pt>
    <dgm:pt modelId="{7B7D65E2-2D34-49C4-B27D-58C8768A9CCC}" type="sibTrans" cxnId="{11805D5C-335A-4594-8A82-D297E4E06D6A}">
      <dgm:prSet/>
      <dgm:spPr/>
      <dgm:t>
        <a:bodyPr/>
        <a:lstStyle/>
        <a:p>
          <a:endParaRPr lang="en-US"/>
        </a:p>
      </dgm:t>
    </dgm:pt>
    <dgm:pt modelId="{1DECCEC7-0E0B-4354-AC54-9D25C852DA81}">
      <dgm:prSet/>
      <dgm:spPr/>
      <dgm:t>
        <a:bodyPr/>
        <a:lstStyle/>
        <a:p>
          <a:r>
            <a:rPr lang="en-CA">
              <a:solidFill>
                <a:schemeClr val="accent1"/>
              </a:solidFill>
            </a:rPr>
            <a:t>Direct their energy into activities</a:t>
          </a:r>
          <a:endParaRPr lang="en-US" dirty="0">
            <a:solidFill>
              <a:schemeClr val="accent1"/>
            </a:solidFill>
          </a:endParaRPr>
        </a:p>
      </dgm:t>
    </dgm:pt>
    <dgm:pt modelId="{5D64B511-5BC6-4FFD-8ABF-8C78A7E7403D}" type="parTrans" cxnId="{55ABFFF4-09E8-45FB-ACFA-7CCA654B3747}">
      <dgm:prSet/>
      <dgm:spPr/>
      <dgm:t>
        <a:bodyPr/>
        <a:lstStyle/>
        <a:p>
          <a:endParaRPr lang="en-US"/>
        </a:p>
      </dgm:t>
    </dgm:pt>
    <dgm:pt modelId="{F91CEEF9-F45B-43F7-BD5A-92DBF6E6CAF6}" type="sibTrans" cxnId="{55ABFFF4-09E8-45FB-ACFA-7CCA654B3747}">
      <dgm:prSet/>
      <dgm:spPr/>
      <dgm:t>
        <a:bodyPr/>
        <a:lstStyle/>
        <a:p>
          <a:endParaRPr lang="en-US"/>
        </a:p>
      </dgm:t>
    </dgm:pt>
    <dgm:pt modelId="{81659950-B486-44C0-A3FC-2AD9AF080F22}">
      <dgm:prSet/>
      <dgm:spPr/>
      <dgm:t>
        <a:bodyPr/>
        <a:lstStyle/>
        <a:p>
          <a:r>
            <a:rPr lang="en-CA">
              <a:solidFill>
                <a:schemeClr val="accent1"/>
              </a:solidFill>
            </a:rPr>
            <a:t>Grief is expressed in more physical, cognitive or behavioral ways</a:t>
          </a:r>
          <a:endParaRPr lang="en-US" dirty="0">
            <a:solidFill>
              <a:schemeClr val="accent1"/>
            </a:solidFill>
          </a:endParaRPr>
        </a:p>
      </dgm:t>
    </dgm:pt>
    <dgm:pt modelId="{C3D2869B-C6F4-487A-8D4A-6917D3D81BEE}" type="parTrans" cxnId="{FA0319A4-FDBB-4E48-B437-749271708632}">
      <dgm:prSet/>
      <dgm:spPr/>
      <dgm:t>
        <a:bodyPr/>
        <a:lstStyle/>
        <a:p>
          <a:endParaRPr lang="en-US"/>
        </a:p>
      </dgm:t>
    </dgm:pt>
    <dgm:pt modelId="{0A5BDE13-A628-496E-B128-BE52AEE8832A}" type="sibTrans" cxnId="{FA0319A4-FDBB-4E48-B437-749271708632}">
      <dgm:prSet/>
      <dgm:spPr/>
      <dgm:t>
        <a:bodyPr/>
        <a:lstStyle/>
        <a:p>
          <a:endParaRPr lang="en-US"/>
        </a:p>
      </dgm:t>
    </dgm:pt>
    <dgm:pt modelId="{145F43DC-C55A-473C-A885-54D547123CC3}">
      <dgm:prSet/>
      <dgm:spPr/>
      <dgm:t>
        <a:bodyPr/>
        <a:lstStyle/>
        <a:p>
          <a:r>
            <a:rPr lang="en-CA">
              <a:solidFill>
                <a:schemeClr val="accent1"/>
              </a:solidFill>
            </a:rPr>
            <a:t>More thinking than feeling</a:t>
          </a:r>
          <a:endParaRPr lang="en-US" dirty="0">
            <a:solidFill>
              <a:schemeClr val="accent1"/>
            </a:solidFill>
          </a:endParaRPr>
        </a:p>
      </dgm:t>
    </dgm:pt>
    <dgm:pt modelId="{137987AF-3DEF-4A17-BD2E-BFC82FF285C1}" type="parTrans" cxnId="{CF036B8D-8B57-48A2-A40F-A9B9D1FB7347}">
      <dgm:prSet/>
      <dgm:spPr/>
      <dgm:t>
        <a:bodyPr/>
        <a:lstStyle/>
        <a:p>
          <a:endParaRPr lang="en-US"/>
        </a:p>
      </dgm:t>
    </dgm:pt>
    <dgm:pt modelId="{BE59079C-EEF6-4ACE-9E0C-819D84D3AC28}" type="sibTrans" cxnId="{CF036B8D-8B57-48A2-A40F-A9B9D1FB7347}">
      <dgm:prSet/>
      <dgm:spPr/>
      <dgm:t>
        <a:bodyPr/>
        <a:lstStyle/>
        <a:p>
          <a:endParaRPr lang="en-US"/>
        </a:p>
      </dgm:t>
    </dgm:pt>
    <dgm:pt modelId="{0A2F43CC-C710-41D3-B043-1BBEA70A22F8}">
      <dgm:prSet/>
      <dgm:spPr/>
      <dgm:t>
        <a:bodyPr/>
        <a:lstStyle/>
        <a:p>
          <a:r>
            <a:rPr lang="en-CA">
              <a:solidFill>
                <a:schemeClr val="accent1"/>
              </a:solidFill>
            </a:rPr>
            <a:t>Focused on doing and actively responding to grief</a:t>
          </a:r>
          <a:endParaRPr lang="en-US" dirty="0">
            <a:solidFill>
              <a:schemeClr val="accent1"/>
            </a:solidFill>
          </a:endParaRPr>
        </a:p>
      </dgm:t>
    </dgm:pt>
    <dgm:pt modelId="{E5696F2C-73FC-4A0E-B1E3-402A72BB8E2D}" type="parTrans" cxnId="{53D6EF56-9BF1-4796-BEB0-AE223918ECE3}">
      <dgm:prSet/>
      <dgm:spPr/>
      <dgm:t>
        <a:bodyPr/>
        <a:lstStyle/>
        <a:p>
          <a:endParaRPr lang="en-US"/>
        </a:p>
      </dgm:t>
    </dgm:pt>
    <dgm:pt modelId="{DBAB6450-C879-432A-9706-5B3CD0FD25C1}" type="sibTrans" cxnId="{53D6EF56-9BF1-4796-BEB0-AE223918ECE3}">
      <dgm:prSet/>
      <dgm:spPr/>
      <dgm:t>
        <a:bodyPr/>
        <a:lstStyle/>
        <a:p>
          <a:endParaRPr lang="en-US"/>
        </a:p>
      </dgm:t>
    </dgm:pt>
    <dgm:pt modelId="{D24F1015-A335-4DAD-8DC2-AA1B418D5419}" type="pres">
      <dgm:prSet presAssocID="{274E6E68-9028-4796-8526-D4CB1D5D5B20}" presName="linear" presStyleCnt="0">
        <dgm:presLayoutVars>
          <dgm:dir/>
          <dgm:animLvl val="lvl"/>
          <dgm:resizeHandles val="exact"/>
        </dgm:presLayoutVars>
      </dgm:prSet>
      <dgm:spPr/>
    </dgm:pt>
    <dgm:pt modelId="{A1CB2BB1-C496-44C9-9B29-99798096F7D5}" type="pres">
      <dgm:prSet presAssocID="{764D41A2-B7C6-4B5C-B7E0-9287109AF930}" presName="parentLin" presStyleCnt="0"/>
      <dgm:spPr/>
    </dgm:pt>
    <dgm:pt modelId="{1F0F8359-AC10-4981-A0AB-DCB74A8CC079}" type="pres">
      <dgm:prSet presAssocID="{764D41A2-B7C6-4B5C-B7E0-9287109AF930}" presName="parentLeftMargin" presStyleLbl="node1" presStyleIdx="0" presStyleCnt="2"/>
      <dgm:spPr/>
    </dgm:pt>
    <dgm:pt modelId="{3C542409-AF53-4482-ABB6-832BBCC9AD1A}" type="pres">
      <dgm:prSet presAssocID="{764D41A2-B7C6-4B5C-B7E0-9287109AF930}" presName="parentText" presStyleLbl="node1" presStyleIdx="0" presStyleCnt="2">
        <dgm:presLayoutVars>
          <dgm:chMax val="0"/>
          <dgm:bulletEnabled val="1"/>
        </dgm:presLayoutVars>
      </dgm:prSet>
      <dgm:spPr/>
    </dgm:pt>
    <dgm:pt modelId="{0A6A406D-29CC-44FE-A849-A31DB2FCD758}" type="pres">
      <dgm:prSet presAssocID="{764D41A2-B7C6-4B5C-B7E0-9287109AF930}" presName="negativeSpace" presStyleCnt="0"/>
      <dgm:spPr/>
    </dgm:pt>
    <dgm:pt modelId="{8E850433-99F6-4914-983A-FDDB7343EBA5}" type="pres">
      <dgm:prSet presAssocID="{764D41A2-B7C6-4B5C-B7E0-9287109AF930}" presName="childText" presStyleLbl="conFgAcc1" presStyleIdx="0" presStyleCnt="2">
        <dgm:presLayoutVars>
          <dgm:bulletEnabled val="1"/>
        </dgm:presLayoutVars>
      </dgm:prSet>
      <dgm:spPr/>
    </dgm:pt>
    <dgm:pt modelId="{566264D3-2C88-4751-8D70-B1240058E6A1}" type="pres">
      <dgm:prSet presAssocID="{A9F64735-E89F-4845-9C19-D0EAFBFF0FC9}" presName="spaceBetweenRectangles" presStyleCnt="0"/>
      <dgm:spPr/>
    </dgm:pt>
    <dgm:pt modelId="{C548D01C-FA35-46EE-87D8-67C966B50DDA}" type="pres">
      <dgm:prSet presAssocID="{494A9FCD-493E-483E-8AB4-9AD82E87FCF1}" presName="parentLin" presStyleCnt="0"/>
      <dgm:spPr/>
    </dgm:pt>
    <dgm:pt modelId="{3641CB83-1731-4584-9EC7-104857A08976}" type="pres">
      <dgm:prSet presAssocID="{494A9FCD-493E-483E-8AB4-9AD82E87FCF1}" presName="parentLeftMargin" presStyleLbl="node1" presStyleIdx="0" presStyleCnt="2"/>
      <dgm:spPr/>
    </dgm:pt>
    <dgm:pt modelId="{51B41610-70B3-4C89-8184-954C7427722F}" type="pres">
      <dgm:prSet presAssocID="{494A9FCD-493E-483E-8AB4-9AD82E87FCF1}" presName="parentText" presStyleLbl="node1" presStyleIdx="1" presStyleCnt="2">
        <dgm:presLayoutVars>
          <dgm:chMax val="0"/>
          <dgm:bulletEnabled val="1"/>
        </dgm:presLayoutVars>
      </dgm:prSet>
      <dgm:spPr/>
    </dgm:pt>
    <dgm:pt modelId="{DF60198C-F924-4522-840E-6601D00EA89E}" type="pres">
      <dgm:prSet presAssocID="{494A9FCD-493E-483E-8AB4-9AD82E87FCF1}" presName="negativeSpace" presStyleCnt="0"/>
      <dgm:spPr/>
    </dgm:pt>
    <dgm:pt modelId="{6019FB96-AD36-4CA7-8EFE-FD66881D0F7A}" type="pres">
      <dgm:prSet presAssocID="{494A9FCD-493E-483E-8AB4-9AD82E87FCF1}" presName="childText" presStyleLbl="conFgAcc1" presStyleIdx="1" presStyleCnt="2">
        <dgm:presLayoutVars>
          <dgm:bulletEnabled val="1"/>
        </dgm:presLayoutVars>
      </dgm:prSet>
      <dgm:spPr/>
    </dgm:pt>
  </dgm:ptLst>
  <dgm:cxnLst>
    <dgm:cxn modelId="{EF215B12-9FDC-49A3-A69A-C89AA6A2978C}" srcId="{764D41A2-B7C6-4B5C-B7E0-9287109AF930}" destId="{44675D71-9170-4EAD-B788-F2CF4C49F009}" srcOrd="0" destOrd="0" parTransId="{F400C504-5657-4EA5-92C0-6AD5345E5EB4}" sibTransId="{1E9D3EEA-82AE-45B4-9A9B-5B465A45BEC6}"/>
    <dgm:cxn modelId="{E9464138-2F23-4F5A-8193-A0701D388B49}" type="presOf" srcId="{145F43DC-C55A-473C-A885-54D547123CC3}" destId="{6019FB96-AD36-4CA7-8EFE-FD66881D0F7A}" srcOrd="0" destOrd="3" presId="urn:microsoft.com/office/officeart/2005/8/layout/list1"/>
    <dgm:cxn modelId="{9F998D3B-98AF-4BDC-AA6C-CF44F81E6EBB}" type="presOf" srcId="{494A9FCD-493E-483E-8AB4-9AD82E87FCF1}" destId="{3641CB83-1731-4584-9EC7-104857A08976}" srcOrd="0" destOrd="0" presId="urn:microsoft.com/office/officeart/2005/8/layout/list1"/>
    <dgm:cxn modelId="{11805D5C-335A-4594-8A82-D297E4E06D6A}" srcId="{494A9FCD-493E-483E-8AB4-9AD82E87FCF1}" destId="{9D616967-7EB4-4F6C-8C79-B0D6CD766D76}" srcOrd="0" destOrd="0" parTransId="{1DF5E21E-D6CF-4A24-A925-096244A9E4CB}" sibTransId="{7B7D65E2-2D34-49C4-B27D-58C8768A9CCC}"/>
    <dgm:cxn modelId="{D71F6848-9FBD-4E2B-BB0B-F17E0FCD4164}" type="presOf" srcId="{2670C989-BF3A-4F9F-A8CD-1993C8C2B6F8}" destId="{8E850433-99F6-4914-983A-FDDB7343EBA5}" srcOrd="0" destOrd="2" presId="urn:microsoft.com/office/officeart/2005/8/layout/list1"/>
    <dgm:cxn modelId="{3B2D4C68-6652-47C8-A62A-7418A20A8BF2}" srcId="{274E6E68-9028-4796-8526-D4CB1D5D5B20}" destId="{764D41A2-B7C6-4B5C-B7E0-9287109AF930}" srcOrd="0" destOrd="0" parTransId="{F9E44FB1-CDDA-4B7C-9F97-D4EA8D3EFDE3}" sibTransId="{A9F64735-E89F-4845-9C19-D0EAFBFF0FC9}"/>
    <dgm:cxn modelId="{A51FF96B-B925-4756-8C75-D5FF5EFA2E0A}" type="presOf" srcId="{764D41A2-B7C6-4B5C-B7E0-9287109AF930}" destId="{1F0F8359-AC10-4981-A0AB-DCB74A8CC079}" srcOrd="0" destOrd="0" presId="urn:microsoft.com/office/officeart/2005/8/layout/list1"/>
    <dgm:cxn modelId="{53D6EF56-9BF1-4796-BEB0-AE223918ECE3}" srcId="{494A9FCD-493E-483E-8AB4-9AD82E87FCF1}" destId="{0A2F43CC-C710-41D3-B043-1BBEA70A22F8}" srcOrd="4" destOrd="0" parTransId="{E5696F2C-73FC-4A0E-B1E3-402A72BB8E2D}" sibTransId="{DBAB6450-C879-432A-9706-5B3CD0FD25C1}"/>
    <dgm:cxn modelId="{723A3F78-D718-4446-BF08-F7F004FFCAAD}" srcId="{764D41A2-B7C6-4B5C-B7E0-9287109AF930}" destId="{B91DEA3E-BEE8-47D6-8F3A-0543CC7D942C}" srcOrd="1" destOrd="0" parTransId="{CED1D5FC-BA54-472A-8E6D-27C88AFDF9FF}" sibTransId="{F7442A83-0FEB-4691-ABBA-4F7D5F7DC05C}"/>
    <dgm:cxn modelId="{5F340482-8AE0-4A49-91A5-D5CD7AEF1B6E}" srcId="{274E6E68-9028-4796-8526-D4CB1D5D5B20}" destId="{494A9FCD-493E-483E-8AB4-9AD82E87FCF1}" srcOrd="1" destOrd="0" parTransId="{CEE00A6A-17DD-44FB-82B3-3F544A6CF5B0}" sibTransId="{000897F4-245F-4B1F-93F1-CFC8416EC372}"/>
    <dgm:cxn modelId="{231AF787-9287-42DF-BFAA-05CEC61F11DD}" srcId="{764D41A2-B7C6-4B5C-B7E0-9287109AF930}" destId="{2670C989-BF3A-4F9F-A8CD-1993C8C2B6F8}" srcOrd="2" destOrd="0" parTransId="{F0732302-7C74-491A-8D1C-C6A5F4FB088D}" sibTransId="{83D299B2-91E8-42DA-B38E-C19C9CF6C0F6}"/>
    <dgm:cxn modelId="{F3AB418C-A010-4FEB-A5B8-46D3E05D381D}" type="presOf" srcId="{1DECCEC7-0E0B-4354-AC54-9D25C852DA81}" destId="{6019FB96-AD36-4CA7-8EFE-FD66881D0F7A}" srcOrd="0" destOrd="1" presId="urn:microsoft.com/office/officeart/2005/8/layout/list1"/>
    <dgm:cxn modelId="{CF036B8D-8B57-48A2-A40F-A9B9D1FB7347}" srcId="{494A9FCD-493E-483E-8AB4-9AD82E87FCF1}" destId="{145F43DC-C55A-473C-A885-54D547123CC3}" srcOrd="3" destOrd="0" parTransId="{137987AF-3DEF-4A17-BD2E-BFC82FF285C1}" sibTransId="{BE59079C-EEF6-4ACE-9E0C-819D84D3AC28}"/>
    <dgm:cxn modelId="{FA0319A4-FDBB-4E48-B437-749271708632}" srcId="{494A9FCD-493E-483E-8AB4-9AD82E87FCF1}" destId="{81659950-B486-44C0-A3FC-2AD9AF080F22}" srcOrd="2" destOrd="0" parTransId="{C3D2869B-C6F4-487A-8D4A-6917D3D81BEE}" sibTransId="{0A5BDE13-A628-496E-B128-BE52AEE8832A}"/>
    <dgm:cxn modelId="{308718A9-FEED-4E85-9601-C9DD23E807F2}" type="presOf" srcId="{9D616967-7EB4-4F6C-8C79-B0D6CD766D76}" destId="{6019FB96-AD36-4CA7-8EFE-FD66881D0F7A}" srcOrd="0" destOrd="0" presId="urn:microsoft.com/office/officeart/2005/8/layout/list1"/>
    <dgm:cxn modelId="{1E00FCA9-1B74-4590-A0E5-828C38C47FAE}" type="presOf" srcId="{274E6E68-9028-4796-8526-D4CB1D5D5B20}" destId="{D24F1015-A335-4DAD-8DC2-AA1B418D5419}" srcOrd="0" destOrd="0" presId="urn:microsoft.com/office/officeart/2005/8/layout/list1"/>
    <dgm:cxn modelId="{F6D7E1AD-42EB-469F-BC22-03426604C3F7}" type="presOf" srcId="{44675D71-9170-4EAD-B788-F2CF4C49F009}" destId="{8E850433-99F6-4914-983A-FDDB7343EBA5}" srcOrd="0" destOrd="0" presId="urn:microsoft.com/office/officeart/2005/8/layout/list1"/>
    <dgm:cxn modelId="{AE50E0BC-2D0C-44E9-AA83-01F64E2FB143}" type="presOf" srcId="{B91DEA3E-BEE8-47D6-8F3A-0543CC7D942C}" destId="{8E850433-99F6-4914-983A-FDDB7343EBA5}" srcOrd="0" destOrd="1" presId="urn:microsoft.com/office/officeart/2005/8/layout/list1"/>
    <dgm:cxn modelId="{CF64BDC0-75EB-4C9A-9147-949C100E7194}" type="presOf" srcId="{2140FD12-9E6A-46DD-97E7-E68B052430B3}" destId="{8E850433-99F6-4914-983A-FDDB7343EBA5}" srcOrd="0" destOrd="3" presId="urn:microsoft.com/office/officeart/2005/8/layout/list1"/>
    <dgm:cxn modelId="{7E22D0C2-713C-4945-BB55-EDD410BFFAED}" type="presOf" srcId="{0A2F43CC-C710-41D3-B043-1BBEA70A22F8}" destId="{6019FB96-AD36-4CA7-8EFE-FD66881D0F7A}" srcOrd="0" destOrd="4" presId="urn:microsoft.com/office/officeart/2005/8/layout/list1"/>
    <dgm:cxn modelId="{84AEEBC3-A332-4129-95A6-7A94E9EFA679}" srcId="{764D41A2-B7C6-4B5C-B7E0-9287109AF930}" destId="{2140FD12-9E6A-46DD-97E7-E68B052430B3}" srcOrd="3" destOrd="0" parTransId="{3C87B149-EE10-463B-AF50-93A5E4E8EE81}" sibTransId="{A79256D7-1E7A-4EC8-B846-37562501146D}"/>
    <dgm:cxn modelId="{1BBBB7C6-24DD-49D1-AC9D-4A3A06F24DD7}" type="presOf" srcId="{494A9FCD-493E-483E-8AB4-9AD82E87FCF1}" destId="{51B41610-70B3-4C89-8184-954C7427722F}" srcOrd="1" destOrd="0" presId="urn:microsoft.com/office/officeart/2005/8/layout/list1"/>
    <dgm:cxn modelId="{08B4CED7-D1A8-4B27-A40D-F9B179E1B6F9}" type="presOf" srcId="{81659950-B486-44C0-A3FC-2AD9AF080F22}" destId="{6019FB96-AD36-4CA7-8EFE-FD66881D0F7A}" srcOrd="0" destOrd="2" presId="urn:microsoft.com/office/officeart/2005/8/layout/list1"/>
    <dgm:cxn modelId="{55ABFFF4-09E8-45FB-ACFA-7CCA654B3747}" srcId="{494A9FCD-493E-483E-8AB4-9AD82E87FCF1}" destId="{1DECCEC7-0E0B-4354-AC54-9D25C852DA81}" srcOrd="1" destOrd="0" parTransId="{5D64B511-5BC6-4FFD-8ABF-8C78A7E7403D}" sibTransId="{F91CEEF9-F45B-43F7-BD5A-92DBF6E6CAF6}"/>
    <dgm:cxn modelId="{0E2AE0FF-BC53-4FAE-A9B9-7CA761528936}" type="presOf" srcId="{764D41A2-B7C6-4B5C-B7E0-9287109AF930}" destId="{3C542409-AF53-4482-ABB6-832BBCC9AD1A}" srcOrd="1" destOrd="0" presId="urn:microsoft.com/office/officeart/2005/8/layout/list1"/>
    <dgm:cxn modelId="{0870D703-0948-4CC6-B443-2B6AF356B426}" type="presParOf" srcId="{D24F1015-A335-4DAD-8DC2-AA1B418D5419}" destId="{A1CB2BB1-C496-44C9-9B29-99798096F7D5}" srcOrd="0" destOrd="0" presId="urn:microsoft.com/office/officeart/2005/8/layout/list1"/>
    <dgm:cxn modelId="{47F39746-50E3-4E71-8028-9152E59F9FFC}" type="presParOf" srcId="{A1CB2BB1-C496-44C9-9B29-99798096F7D5}" destId="{1F0F8359-AC10-4981-A0AB-DCB74A8CC079}" srcOrd="0" destOrd="0" presId="urn:microsoft.com/office/officeart/2005/8/layout/list1"/>
    <dgm:cxn modelId="{D4E7A9D8-DBB1-4C53-B083-8B1D281945BE}" type="presParOf" srcId="{A1CB2BB1-C496-44C9-9B29-99798096F7D5}" destId="{3C542409-AF53-4482-ABB6-832BBCC9AD1A}" srcOrd="1" destOrd="0" presId="urn:microsoft.com/office/officeart/2005/8/layout/list1"/>
    <dgm:cxn modelId="{1D53AA94-4484-4267-9B6B-C4058517E6BA}" type="presParOf" srcId="{D24F1015-A335-4DAD-8DC2-AA1B418D5419}" destId="{0A6A406D-29CC-44FE-A849-A31DB2FCD758}" srcOrd="1" destOrd="0" presId="urn:microsoft.com/office/officeart/2005/8/layout/list1"/>
    <dgm:cxn modelId="{6036477D-87FE-44F2-8CD5-E35F602F77D8}" type="presParOf" srcId="{D24F1015-A335-4DAD-8DC2-AA1B418D5419}" destId="{8E850433-99F6-4914-983A-FDDB7343EBA5}" srcOrd="2" destOrd="0" presId="urn:microsoft.com/office/officeart/2005/8/layout/list1"/>
    <dgm:cxn modelId="{CC6F78D1-3B70-4977-88FB-B005E56722E7}" type="presParOf" srcId="{D24F1015-A335-4DAD-8DC2-AA1B418D5419}" destId="{566264D3-2C88-4751-8D70-B1240058E6A1}" srcOrd="3" destOrd="0" presId="urn:microsoft.com/office/officeart/2005/8/layout/list1"/>
    <dgm:cxn modelId="{D41C40D4-335E-47BA-AED8-AF3A9D0A7C10}" type="presParOf" srcId="{D24F1015-A335-4DAD-8DC2-AA1B418D5419}" destId="{C548D01C-FA35-46EE-87D8-67C966B50DDA}" srcOrd="4" destOrd="0" presId="urn:microsoft.com/office/officeart/2005/8/layout/list1"/>
    <dgm:cxn modelId="{17859AF0-250A-4C53-8FCD-BD582EC65E67}" type="presParOf" srcId="{C548D01C-FA35-46EE-87D8-67C966B50DDA}" destId="{3641CB83-1731-4584-9EC7-104857A08976}" srcOrd="0" destOrd="0" presId="urn:microsoft.com/office/officeart/2005/8/layout/list1"/>
    <dgm:cxn modelId="{902A74DD-D5E9-4A4D-BB4C-9F5830A1CA68}" type="presParOf" srcId="{C548D01C-FA35-46EE-87D8-67C966B50DDA}" destId="{51B41610-70B3-4C89-8184-954C7427722F}" srcOrd="1" destOrd="0" presId="urn:microsoft.com/office/officeart/2005/8/layout/list1"/>
    <dgm:cxn modelId="{FA7683E2-0EAE-44B5-BF00-6955660CBFBE}" type="presParOf" srcId="{D24F1015-A335-4DAD-8DC2-AA1B418D5419}" destId="{DF60198C-F924-4522-840E-6601D00EA89E}" srcOrd="5" destOrd="0" presId="urn:microsoft.com/office/officeart/2005/8/layout/list1"/>
    <dgm:cxn modelId="{C941FB1C-1FCE-403B-BB83-4A1C7609D1E1}" type="presParOf" srcId="{D24F1015-A335-4DAD-8DC2-AA1B418D5419}" destId="{6019FB96-AD36-4CA7-8EFE-FD66881D0F7A}"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5E5A22-3586-4888-96DE-489F09ED0ACE}"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A226AD58-9DFF-4180-989E-EC722AD1EADB}">
      <dgm:prSet/>
      <dgm:spPr/>
      <dgm:t>
        <a:bodyPr/>
        <a:lstStyle/>
        <a:p>
          <a:r>
            <a:rPr lang="en-CA" dirty="0">
              <a:solidFill>
                <a:schemeClr val="accent1"/>
              </a:solidFill>
            </a:rPr>
            <a:t>Emotional</a:t>
          </a:r>
          <a:endParaRPr lang="en-US" dirty="0">
            <a:solidFill>
              <a:schemeClr val="accent1"/>
            </a:solidFill>
          </a:endParaRPr>
        </a:p>
      </dgm:t>
    </dgm:pt>
    <dgm:pt modelId="{4F3A1D05-EA3C-45AC-BD20-00877633F833}" type="parTrans" cxnId="{CB679852-79AA-40DB-A30B-BEA8BF172A66}">
      <dgm:prSet/>
      <dgm:spPr/>
      <dgm:t>
        <a:bodyPr/>
        <a:lstStyle/>
        <a:p>
          <a:endParaRPr lang="en-US"/>
        </a:p>
      </dgm:t>
    </dgm:pt>
    <dgm:pt modelId="{A7E43772-E69E-4B0B-AAE2-791FE17ADCF2}" type="sibTrans" cxnId="{CB679852-79AA-40DB-A30B-BEA8BF172A66}">
      <dgm:prSet/>
      <dgm:spPr/>
      <dgm:t>
        <a:bodyPr/>
        <a:lstStyle/>
        <a:p>
          <a:endParaRPr lang="en-US"/>
        </a:p>
      </dgm:t>
    </dgm:pt>
    <dgm:pt modelId="{77AC6723-80F5-429F-9634-13693F7A2E80}">
      <dgm:prSet custT="1"/>
      <dgm:spPr/>
      <dgm:t>
        <a:bodyPr/>
        <a:lstStyle/>
        <a:p>
          <a:r>
            <a:rPr lang="en-CA" sz="1600" dirty="0">
              <a:solidFill>
                <a:schemeClr val="accent1"/>
              </a:solidFill>
            </a:rPr>
            <a:t>Feeling overwhelmed or numb</a:t>
          </a:r>
          <a:endParaRPr lang="en-US" sz="1600" dirty="0">
            <a:solidFill>
              <a:schemeClr val="accent1"/>
            </a:solidFill>
          </a:endParaRPr>
        </a:p>
      </dgm:t>
    </dgm:pt>
    <dgm:pt modelId="{6CDBD585-0865-4F7E-94EB-5C5586ADCF84}" type="parTrans" cxnId="{F8AF370B-D555-40C7-8592-9D8C6052B8F1}">
      <dgm:prSet/>
      <dgm:spPr/>
      <dgm:t>
        <a:bodyPr/>
        <a:lstStyle/>
        <a:p>
          <a:endParaRPr lang="en-US"/>
        </a:p>
      </dgm:t>
    </dgm:pt>
    <dgm:pt modelId="{FC33048D-0147-4C8D-A4E6-1D6D3E5DA974}" type="sibTrans" cxnId="{F8AF370B-D555-40C7-8592-9D8C6052B8F1}">
      <dgm:prSet/>
      <dgm:spPr/>
      <dgm:t>
        <a:bodyPr/>
        <a:lstStyle/>
        <a:p>
          <a:endParaRPr lang="en-US"/>
        </a:p>
      </dgm:t>
    </dgm:pt>
    <dgm:pt modelId="{6CBE4B1E-9F1D-4A94-A9FD-20ECF8170587}">
      <dgm:prSet custT="1"/>
      <dgm:spPr/>
      <dgm:t>
        <a:bodyPr/>
        <a:lstStyle/>
        <a:p>
          <a:r>
            <a:rPr lang="en-CA" sz="1600" dirty="0">
              <a:solidFill>
                <a:schemeClr val="accent1"/>
              </a:solidFill>
            </a:rPr>
            <a:t>Guilt and Anger</a:t>
          </a:r>
          <a:endParaRPr lang="en-US" sz="1600" dirty="0">
            <a:solidFill>
              <a:schemeClr val="accent1"/>
            </a:solidFill>
          </a:endParaRPr>
        </a:p>
      </dgm:t>
    </dgm:pt>
    <dgm:pt modelId="{869FBBBB-240C-46E4-BF98-3DA5815A7884}" type="parTrans" cxnId="{CEDFABEB-7843-4059-932E-D66A72F24643}">
      <dgm:prSet/>
      <dgm:spPr/>
      <dgm:t>
        <a:bodyPr/>
        <a:lstStyle/>
        <a:p>
          <a:endParaRPr lang="en-US"/>
        </a:p>
      </dgm:t>
    </dgm:pt>
    <dgm:pt modelId="{12AF826A-5D7B-4E41-A95C-083F629710FF}" type="sibTrans" cxnId="{CEDFABEB-7843-4059-932E-D66A72F24643}">
      <dgm:prSet/>
      <dgm:spPr/>
      <dgm:t>
        <a:bodyPr/>
        <a:lstStyle/>
        <a:p>
          <a:endParaRPr lang="en-US"/>
        </a:p>
      </dgm:t>
    </dgm:pt>
    <dgm:pt modelId="{08399D0A-9330-44D9-9F5C-F8C9C81BE74B}">
      <dgm:prSet custT="1"/>
      <dgm:spPr/>
      <dgm:t>
        <a:bodyPr/>
        <a:lstStyle/>
        <a:p>
          <a:r>
            <a:rPr lang="en-CA" sz="1600" dirty="0">
              <a:solidFill>
                <a:schemeClr val="accent1"/>
              </a:solidFill>
            </a:rPr>
            <a:t>Emotional triggers</a:t>
          </a:r>
          <a:endParaRPr lang="en-US" sz="1600" dirty="0">
            <a:solidFill>
              <a:schemeClr val="accent1"/>
            </a:solidFill>
          </a:endParaRPr>
        </a:p>
      </dgm:t>
    </dgm:pt>
    <dgm:pt modelId="{DE5EF4E9-2895-46BD-80C4-80C6E3C122FC}" type="parTrans" cxnId="{A7CD1499-2DAC-471B-A014-D610962C4C4A}">
      <dgm:prSet/>
      <dgm:spPr/>
      <dgm:t>
        <a:bodyPr/>
        <a:lstStyle/>
        <a:p>
          <a:endParaRPr lang="en-US"/>
        </a:p>
      </dgm:t>
    </dgm:pt>
    <dgm:pt modelId="{693C95B9-C336-49F5-AC7A-DE9CA0108175}" type="sibTrans" cxnId="{A7CD1499-2DAC-471B-A014-D610962C4C4A}">
      <dgm:prSet/>
      <dgm:spPr/>
      <dgm:t>
        <a:bodyPr/>
        <a:lstStyle/>
        <a:p>
          <a:endParaRPr lang="en-US"/>
        </a:p>
      </dgm:t>
    </dgm:pt>
    <dgm:pt modelId="{98E486F4-E307-4902-9634-29FC04E650C0}">
      <dgm:prSet/>
      <dgm:spPr/>
      <dgm:t>
        <a:bodyPr/>
        <a:lstStyle/>
        <a:p>
          <a:r>
            <a:rPr lang="en-CA" dirty="0">
              <a:solidFill>
                <a:schemeClr val="accent1"/>
              </a:solidFill>
            </a:rPr>
            <a:t>Physical</a:t>
          </a:r>
          <a:endParaRPr lang="en-US" dirty="0">
            <a:solidFill>
              <a:schemeClr val="accent1"/>
            </a:solidFill>
          </a:endParaRPr>
        </a:p>
      </dgm:t>
    </dgm:pt>
    <dgm:pt modelId="{86D87C44-4C88-4045-8A98-4038BCD51536}" type="parTrans" cxnId="{98DDB857-DA0F-40F8-B995-978B08179040}">
      <dgm:prSet/>
      <dgm:spPr/>
      <dgm:t>
        <a:bodyPr/>
        <a:lstStyle/>
        <a:p>
          <a:endParaRPr lang="en-US"/>
        </a:p>
      </dgm:t>
    </dgm:pt>
    <dgm:pt modelId="{60BB459B-3953-4C63-BB54-781D5A80E2C4}" type="sibTrans" cxnId="{98DDB857-DA0F-40F8-B995-978B08179040}">
      <dgm:prSet/>
      <dgm:spPr/>
      <dgm:t>
        <a:bodyPr/>
        <a:lstStyle/>
        <a:p>
          <a:endParaRPr lang="en-US"/>
        </a:p>
      </dgm:t>
    </dgm:pt>
    <dgm:pt modelId="{2C2798C5-760F-4C40-AC42-88F9943BFA7C}">
      <dgm:prSet custT="1"/>
      <dgm:spPr/>
      <dgm:t>
        <a:bodyPr/>
        <a:lstStyle/>
        <a:p>
          <a:r>
            <a:rPr lang="en-CA" sz="1600" dirty="0">
              <a:solidFill>
                <a:schemeClr val="accent1"/>
              </a:solidFill>
            </a:rPr>
            <a:t>Disturbed sleep patterns</a:t>
          </a:r>
          <a:endParaRPr lang="en-US" sz="1600" dirty="0">
            <a:solidFill>
              <a:schemeClr val="accent1"/>
            </a:solidFill>
          </a:endParaRPr>
        </a:p>
      </dgm:t>
    </dgm:pt>
    <dgm:pt modelId="{02DF9B70-6536-41B5-A1E8-E9BBD0B46135}" type="parTrans" cxnId="{44D9EE31-155F-4638-8D97-D29B95B64C86}">
      <dgm:prSet/>
      <dgm:spPr/>
      <dgm:t>
        <a:bodyPr/>
        <a:lstStyle/>
        <a:p>
          <a:endParaRPr lang="en-US"/>
        </a:p>
      </dgm:t>
    </dgm:pt>
    <dgm:pt modelId="{A80BB556-69D2-40F6-8359-DE52C9E1DA7E}" type="sibTrans" cxnId="{44D9EE31-155F-4638-8D97-D29B95B64C86}">
      <dgm:prSet/>
      <dgm:spPr/>
      <dgm:t>
        <a:bodyPr/>
        <a:lstStyle/>
        <a:p>
          <a:endParaRPr lang="en-US"/>
        </a:p>
      </dgm:t>
    </dgm:pt>
    <dgm:pt modelId="{FD4BD3D3-AD30-4E3F-8186-16F257F1DE69}">
      <dgm:prSet custT="1"/>
      <dgm:spPr/>
      <dgm:t>
        <a:bodyPr/>
        <a:lstStyle/>
        <a:p>
          <a:r>
            <a:rPr lang="en-CA" sz="1600" dirty="0">
              <a:solidFill>
                <a:schemeClr val="accent1"/>
              </a:solidFill>
            </a:rPr>
            <a:t>Change in appetite</a:t>
          </a:r>
          <a:endParaRPr lang="en-US" sz="1600" dirty="0">
            <a:solidFill>
              <a:schemeClr val="accent1"/>
            </a:solidFill>
          </a:endParaRPr>
        </a:p>
      </dgm:t>
    </dgm:pt>
    <dgm:pt modelId="{14BEBB9A-0126-407E-8404-285A1835AE64}" type="parTrans" cxnId="{5479B8C4-7BD8-4EC3-AA32-1E810DA13A9E}">
      <dgm:prSet/>
      <dgm:spPr/>
      <dgm:t>
        <a:bodyPr/>
        <a:lstStyle/>
        <a:p>
          <a:endParaRPr lang="en-US"/>
        </a:p>
      </dgm:t>
    </dgm:pt>
    <dgm:pt modelId="{8B6FDDB7-2B46-4341-91F3-1D1EAA1C4537}" type="sibTrans" cxnId="{5479B8C4-7BD8-4EC3-AA32-1E810DA13A9E}">
      <dgm:prSet/>
      <dgm:spPr/>
      <dgm:t>
        <a:bodyPr/>
        <a:lstStyle/>
        <a:p>
          <a:endParaRPr lang="en-US"/>
        </a:p>
      </dgm:t>
    </dgm:pt>
    <dgm:pt modelId="{3EFA5B4F-DA5A-449A-8C32-36154CC2EBEB}">
      <dgm:prSet custT="1"/>
      <dgm:spPr/>
      <dgm:t>
        <a:bodyPr/>
        <a:lstStyle/>
        <a:p>
          <a:r>
            <a:rPr lang="en-CA" sz="1600" dirty="0">
              <a:solidFill>
                <a:schemeClr val="accent1"/>
              </a:solidFill>
            </a:rPr>
            <a:t>Anxiety or hyperactivity</a:t>
          </a:r>
          <a:endParaRPr lang="en-US" sz="1600" dirty="0">
            <a:solidFill>
              <a:schemeClr val="accent1"/>
            </a:solidFill>
          </a:endParaRPr>
        </a:p>
      </dgm:t>
    </dgm:pt>
    <dgm:pt modelId="{93B36202-7B59-4B3A-9499-A21A3DF4FDA3}" type="parTrans" cxnId="{E90BD0B9-B3A6-46D6-A882-DBF3006662C2}">
      <dgm:prSet/>
      <dgm:spPr/>
      <dgm:t>
        <a:bodyPr/>
        <a:lstStyle/>
        <a:p>
          <a:endParaRPr lang="en-US"/>
        </a:p>
      </dgm:t>
    </dgm:pt>
    <dgm:pt modelId="{28DFCE6D-185F-4138-BA58-AF932904AF40}" type="sibTrans" cxnId="{E90BD0B9-B3A6-46D6-A882-DBF3006662C2}">
      <dgm:prSet/>
      <dgm:spPr/>
      <dgm:t>
        <a:bodyPr/>
        <a:lstStyle/>
        <a:p>
          <a:endParaRPr lang="en-US"/>
        </a:p>
      </dgm:t>
    </dgm:pt>
    <dgm:pt modelId="{CE1AF232-1ADF-4AC8-A1A4-2ABCBB04D015}">
      <dgm:prSet custT="1"/>
      <dgm:spPr/>
      <dgm:t>
        <a:bodyPr/>
        <a:lstStyle/>
        <a:p>
          <a:r>
            <a:rPr lang="en-CA" sz="1600" dirty="0">
              <a:solidFill>
                <a:schemeClr val="accent1"/>
              </a:solidFill>
            </a:rPr>
            <a:t>Weakened Immune system</a:t>
          </a:r>
          <a:endParaRPr lang="en-US" sz="1600" dirty="0">
            <a:solidFill>
              <a:schemeClr val="accent1"/>
            </a:solidFill>
          </a:endParaRPr>
        </a:p>
      </dgm:t>
    </dgm:pt>
    <dgm:pt modelId="{E419CDD5-C356-4685-89F3-270D787244C8}" type="parTrans" cxnId="{E13EEB05-3A43-4059-829B-FA1359B59BDF}">
      <dgm:prSet/>
      <dgm:spPr/>
      <dgm:t>
        <a:bodyPr/>
        <a:lstStyle/>
        <a:p>
          <a:endParaRPr lang="en-US"/>
        </a:p>
      </dgm:t>
    </dgm:pt>
    <dgm:pt modelId="{583A708B-3B25-4156-87D3-EF309BF2BFDA}" type="sibTrans" cxnId="{E13EEB05-3A43-4059-829B-FA1359B59BDF}">
      <dgm:prSet/>
      <dgm:spPr/>
      <dgm:t>
        <a:bodyPr/>
        <a:lstStyle/>
        <a:p>
          <a:endParaRPr lang="en-US"/>
        </a:p>
      </dgm:t>
    </dgm:pt>
    <dgm:pt modelId="{1A546BA8-9632-46E9-BCFD-DC8627883772}">
      <dgm:prSet/>
      <dgm:spPr/>
      <dgm:t>
        <a:bodyPr/>
        <a:lstStyle/>
        <a:p>
          <a:r>
            <a:rPr lang="en-CA"/>
            <a:t>Social</a:t>
          </a:r>
          <a:endParaRPr lang="en-US"/>
        </a:p>
      </dgm:t>
    </dgm:pt>
    <dgm:pt modelId="{12623E7E-887D-4FEB-8922-BC5B367DF5D4}" type="parTrans" cxnId="{FB21AFEA-126C-4576-94A4-1C79CA2175B1}">
      <dgm:prSet/>
      <dgm:spPr/>
      <dgm:t>
        <a:bodyPr/>
        <a:lstStyle/>
        <a:p>
          <a:endParaRPr lang="en-US"/>
        </a:p>
      </dgm:t>
    </dgm:pt>
    <dgm:pt modelId="{A9EC1F3A-4355-4674-935E-46C9FE87572F}" type="sibTrans" cxnId="{FB21AFEA-126C-4576-94A4-1C79CA2175B1}">
      <dgm:prSet/>
      <dgm:spPr/>
      <dgm:t>
        <a:bodyPr/>
        <a:lstStyle/>
        <a:p>
          <a:endParaRPr lang="en-US"/>
        </a:p>
      </dgm:t>
    </dgm:pt>
    <dgm:pt modelId="{77527ACE-4895-4D1D-B1C7-439908DABB89}">
      <dgm:prSet custT="1"/>
      <dgm:spPr/>
      <dgm:t>
        <a:bodyPr/>
        <a:lstStyle/>
        <a:p>
          <a:r>
            <a:rPr lang="en-CA" sz="1600" dirty="0">
              <a:solidFill>
                <a:schemeClr val="accent1"/>
              </a:solidFill>
            </a:rPr>
            <a:t>Social Withdrawal</a:t>
          </a:r>
          <a:endParaRPr lang="en-US" sz="1600" dirty="0">
            <a:solidFill>
              <a:schemeClr val="accent1"/>
            </a:solidFill>
          </a:endParaRPr>
        </a:p>
      </dgm:t>
    </dgm:pt>
    <dgm:pt modelId="{40BEE520-A6E5-4CDF-A31C-50CF4E184D40}" type="parTrans" cxnId="{6C898975-465A-42E6-A884-C27AD73C6677}">
      <dgm:prSet/>
      <dgm:spPr/>
      <dgm:t>
        <a:bodyPr/>
        <a:lstStyle/>
        <a:p>
          <a:endParaRPr lang="en-US"/>
        </a:p>
      </dgm:t>
    </dgm:pt>
    <dgm:pt modelId="{FDC3CD27-8C0D-4A55-82A6-2CDE3613E84A}" type="sibTrans" cxnId="{6C898975-465A-42E6-A884-C27AD73C6677}">
      <dgm:prSet/>
      <dgm:spPr/>
      <dgm:t>
        <a:bodyPr/>
        <a:lstStyle/>
        <a:p>
          <a:endParaRPr lang="en-US"/>
        </a:p>
      </dgm:t>
    </dgm:pt>
    <dgm:pt modelId="{4555FE51-F3E5-4402-A016-3AEF32AC5515}">
      <dgm:prSet custT="1"/>
      <dgm:spPr/>
      <dgm:t>
        <a:bodyPr/>
        <a:lstStyle/>
        <a:p>
          <a:r>
            <a:rPr lang="en-CA" sz="1600" dirty="0">
              <a:solidFill>
                <a:schemeClr val="accent1"/>
              </a:solidFill>
            </a:rPr>
            <a:t>Decreased productivity at work or school</a:t>
          </a:r>
          <a:endParaRPr lang="en-US" sz="1600" dirty="0">
            <a:solidFill>
              <a:schemeClr val="accent1"/>
            </a:solidFill>
          </a:endParaRPr>
        </a:p>
      </dgm:t>
    </dgm:pt>
    <dgm:pt modelId="{0530AC4D-BB6B-498E-84DD-F557FDD49FB0}" type="parTrans" cxnId="{E1C2B8ED-1369-4F12-8A19-6537B2B616B7}">
      <dgm:prSet/>
      <dgm:spPr/>
      <dgm:t>
        <a:bodyPr/>
        <a:lstStyle/>
        <a:p>
          <a:endParaRPr lang="en-US"/>
        </a:p>
      </dgm:t>
    </dgm:pt>
    <dgm:pt modelId="{9B1C60E3-7934-4C1F-ABC1-A6B9309C3015}" type="sibTrans" cxnId="{E1C2B8ED-1369-4F12-8A19-6537B2B616B7}">
      <dgm:prSet/>
      <dgm:spPr/>
      <dgm:t>
        <a:bodyPr/>
        <a:lstStyle/>
        <a:p>
          <a:endParaRPr lang="en-US"/>
        </a:p>
      </dgm:t>
    </dgm:pt>
    <dgm:pt modelId="{4AD2BB74-6C01-4528-B03D-FF2CBE70C7AA}">
      <dgm:prSet custT="1"/>
      <dgm:spPr/>
      <dgm:t>
        <a:bodyPr/>
        <a:lstStyle/>
        <a:p>
          <a:r>
            <a:rPr lang="en-CA" sz="1600" dirty="0">
              <a:solidFill>
                <a:schemeClr val="accent1"/>
              </a:solidFill>
            </a:rPr>
            <a:t>Lost of interest in usual hobbies</a:t>
          </a:r>
          <a:endParaRPr lang="en-US" sz="1600" dirty="0">
            <a:solidFill>
              <a:schemeClr val="accent1"/>
            </a:solidFill>
          </a:endParaRPr>
        </a:p>
      </dgm:t>
    </dgm:pt>
    <dgm:pt modelId="{792B2734-E141-4D82-A007-2A0585ADE1E1}" type="parTrans" cxnId="{E78896EE-0918-4929-B0F9-7BEFA663BCAF}">
      <dgm:prSet/>
      <dgm:spPr/>
      <dgm:t>
        <a:bodyPr/>
        <a:lstStyle/>
        <a:p>
          <a:endParaRPr lang="en-US"/>
        </a:p>
      </dgm:t>
    </dgm:pt>
    <dgm:pt modelId="{71F01A10-2A23-419E-8883-99B5B1DDC7CC}" type="sibTrans" cxnId="{E78896EE-0918-4929-B0F9-7BEFA663BCAF}">
      <dgm:prSet/>
      <dgm:spPr/>
      <dgm:t>
        <a:bodyPr/>
        <a:lstStyle/>
        <a:p>
          <a:endParaRPr lang="en-US"/>
        </a:p>
      </dgm:t>
    </dgm:pt>
    <dgm:pt modelId="{1F12942B-69D3-4A5B-AD85-B04AA8370FFD}" type="pres">
      <dgm:prSet presAssocID="{1F5E5A22-3586-4888-96DE-489F09ED0ACE}" presName="Name0" presStyleCnt="0">
        <dgm:presLayoutVars>
          <dgm:dir/>
          <dgm:animLvl val="lvl"/>
          <dgm:resizeHandles val="exact"/>
        </dgm:presLayoutVars>
      </dgm:prSet>
      <dgm:spPr/>
    </dgm:pt>
    <dgm:pt modelId="{32FE4D35-A98E-4F29-9BBA-0FC59D6F2640}" type="pres">
      <dgm:prSet presAssocID="{A226AD58-9DFF-4180-989E-EC722AD1EADB}" presName="linNode" presStyleCnt="0"/>
      <dgm:spPr/>
    </dgm:pt>
    <dgm:pt modelId="{7623B79D-A28E-45A6-9B34-D9B160F5B24A}" type="pres">
      <dgm:prSet presAssocID="{A226AD58-9DFF-4180-989E-EC722AD1EADB}" presName="parentText" presStyleLbl="node1" presStyleIdx="0" presStyleCnt="3">
        <dgm:presLayoutVars>
          <dgm:chMax val="1"/>
          <dgm:bulletEnabled val="1"/>
        </dgm:presLayoutVars>
      </dgm:prSet>
      <dgm:spPr/>
    </dgm:pt>
    <dgm:pt modelId="{47EC3D7A-F12B-4C8A-A196-34654BBDA3B8}" type="pres">
      <dgm:prSet presAssocID="{A226AD58-9DFF-4180-989E-EC722AD1EADB}" presName="descendantText" presStyleLbl="alignAccFollowNode1" presStyleIdx="0" presStyleCnt="3">
        <dgm:presLayoutVars>
          <dgm:bulletEnabled val="1"/>
        </dgm:presLayoutVars>
      </dgm:prSet>
      <dgm:spPr/>
    </dgm:pt>
    <dgm:pt modelId="{D0324D39-689E-4701-A82D-AF575D7864A0}" type="pres">
      <dgm:prSet presAssocID="{A7E43772-E69E-4B0B-AAE2-791FE17ADCF2}" presName="sp" presStyleCnt="0"/>
      <dgm:spPr/>
    </dgm:pt>
    <dgm:pt modelId="{B44D3657-7EBB-4953-86A8-A76E60760AEF}" type="pres">
      <dgm:prSet presAssocID="{98E486F4-E307-4902-9634-29FC04E650C0}" presName="linNode" presStyleCnt="0"/>
      <dgm:spPr/>
    </dgm:pt>
    <dgm:pt modelId="{92601366-D3D5-4DF7-A193-B4F76EE0851D}" type="pres">
      <dgm:prSet presAssocID="{98E486F4-E307-4902-9634-29FC04E650C0}" presName="parentText" presStyleLbl="node1" presStyleIdx="1" presStyleCnt="3">
        <dgm:presLayoutVars>
          <dgm:chMax val="1"/>
          <dgm:bulletEnabled val="1"/>
        </dgm:presLayoutVars>
      </dgm:prSet>
      <dgm:spPr/>
    </dgm:pt>
    <dgm:pt modelId="{9386FB66-EFEB-4DB0-BDFE-8101A48DF19F}" type="pres">
      <dgm:prSet presAssocID="{98E486F4-E307-4902-9634-29FC04E650C0}" presName="descendantText" presStyleLbl="alignAccFollowNode1" presStyleIdx="1" presStyleCnt="3">
        <dgm:presLayoutVars>
          <dgm:bulletEnabled val="1"/>
        </dgm:presLayoutVars>
      </dgm:prSet>
      <dgm:spPr/>
    </dgm:pt>
    <dgm:pt modelId="{4EBAFBCE-A697-4A23-9F78-3226DEBE7AE6}" type="pres">
      <dgm:prSet presAssocID="{60BB459B-3953-4C63-BB54-781D5A80E2C4}" presName="sp" presStyleCnt="0"/>
      <dgm:spPr/>
    </dgm:pt>
    <dgm:pt modelId="{49359EDE-A70F-4D0C-A0E8-6DB3A9AFF0EB}" type="pres">
      <dgm:prSet presAssocID="{1A546BA8-9632-46E9-BCFD-DC8627883772}" presName="linNode" presStyleCnt="0"/>
      <dgm:spPr/>
    </dgm:pt>
    <dgm:pt modelId="{FFE78B8D-A6B7-4E31-893D-2585C047A570}" type="pres">
      <dgm:prSet presAssocID="{1A546BA8-9632-46E9-BCFD-DC8627883772}" presName="parentText" presStyleLbl="node1" presStyleIdx="2" presStyleCnt="3">
        <dgm:presLayoutVars>
          <dgm:chMax val="1"/>
          <dgm:bulletEnabled val="1"/>
        </dgm:presLayoutVars>
      </dgm:prSet>
      <dgm:spPr/>
    </dgm:pt>
    <dgm:pt modelId="{776CDE05-0A12-4296-B4B0-8A79E8A68549}" type="pres">
      <dgm:prSet presAssocID="{1A546BA8-9632-46E9-BCFD-DC8627883772}" presName="descendantText" presStyleLbl="alignAccFollowNode1" presStyleIdx="2" presStyleCnt="3">
        <dgm:presLayoutVars>
          <dgm:bulletEnabled val="1"/>
        </dgm:presLayoutVars>
      </dgm:prSet>
      <dgm:spPr/>
    </dgm:pt>
  </dgm:ptLst>
  <dgm:cxnLst>
    <dgm:cxn modelId="{E13EEB05-3A43-4059-829B-FA1359B59BDF}" srcId="{98E486F4-E307-4902-9634-29FC04E650C0}" destId="{CE1AF232-1ADF-4AC8-A1A4-2ABCBB04D015}" srcOrd="3" destOrd="0" parTransId="{E419CDD5-C356-4685-89F3-270D787244C8}" sibTransId="{583A708B-3B25-4156-87D3-EF309BF2BFDA}"/>
    <dgm:cxn modelId="{F8AF370B-D555-40C7-8592-9D8C6052B8F1}" srcId="{A226AD58-9DFF-4180-989E-EC722AD1EADB}" destId="{77AC6723-80F5-429F-9634-13693F7A2E80}" srcOrd="0" destOrd="0" parTransId="{6CDBD585-0865-4F7E-94EB-5C5586ADCF84}" sibTransId="{FC33048D-0147-4C8D-A4E6-1D6D3E5DA974}"/>
    <dgm:cxn modelId="{04DE7914-133D-46E4-B504-52D2B97E0CBD}" type="presOf" srcId="{1A546BA8-9632-46E9-BCFD-DC8627883772}" destId="{FFE78B8D-A6B7-4E31-893D-2585C047A570}" srcOrd="0" destOrd="0" presId="urn:microsoft.com/office/officeart/2005/8/layout/vList5"/>
    <dgm:cxn modelId="{E32BB61A-5810-4366-8F43-F10E4253F240}" type="presOf" srcId="{FD4BD3D3-AD30-4E3F-8186-16F257F1DE69}" destId="{9386FB66-EFEB-4DB0-BDFE-8101A48DF19F}" srcOrd="0" destOrd="1" presId="urn:microsoft.com/office/officeart/2005/8/layout/vList5"/>
    <dgm:cxn modelId="{75D28A1C-5FC3-402A-B333-326BB9EF1691}" type="presOf" srcId="{A226AD58-9DFF-4180-989E-EC722AD1EADB}" destId="{7623B79D-A28E-45A6-9B34-D9B160F5B24A}" srcOrd="0" destOrd="0" presId="urn:microsoft.com/office/officeart/2005/8/layout/vList5"/>
    <dgm:cxn modelId="{D6C09224-5F5B-420F-833F-B82CDEDA1BFC}" type="presOf" srcId="{08399D0A-9330-44D9-9F5C-F8C9C81BE74B}" destId="{47EC3D7A-F12B-4C8A-A196-34654BBDA3B8}" srcOrd="0" destOrd="2" presId="urn:microsoft.com/office/officeart/2005/8/layout/vList5"/>
    <dgm:cxn modelId="{44D9EE31-155F-4638-8D97-D29B95B64C86}" srcId="{98E486F4-E307-4902-9634-29FC04E650C0}" destId="{2C2798C5-760F-4C40-AC42-88F9943BFA7C}" srcOrd="0" destOrd="0" parTransId="{02DF9B70-6536-41B5-A1E8-E9BBD0B46135}" sibTransId="{A80BB556-69D2-40F6-8359-DE52C9E1DA7E}"/>
    <dgm:cxn modelId="{70C55D5C-7E5A-42F4-B0A2-44822F903013}" type="presOf" srcId="{CE1AF232-1ADF-4AC8-A1A4-2ABCBB04D015}" destId="{9386FB66-EFEB-4DB0-BDFE-8101A48DF19F}" srcOrd="0" destOrd="3" presId="urn:microsoft.com/office/officeart/2005/8/layout/vList5"/>
    <dgm:cxn modelId="{F0D19D65-9400-48E4-9C6D-F2667577B8AB}" type="presOf" srcId="{2C2798C5-760F-4C40-AC42-88F9943BFA7C}" destId="{9386FB66-EFEB-4DB0-BDFE-8101A48DF19F}" srcOrd="0" destOrd="0" presId="urn:microsoft.com/office/officeart/2005/8/layout/vList5"/>
    <dgm:cxn modelId="{ACFBB845-21A1-4091-9540-15E473F423B4}" type="presOf" srcId="{77527ACE-4895-4D1D-B1C7-439908DABB89}" destId="{776CDE05-0A12-4296-B4B0-8A79E8A68549}" srcOrd="0" destOrd="0" presId="urn:microsoft.com/office/officeart/2005/8/layout/vList5"/>
    <dgm:cxn modelId="{8F66F54E-FD36-4327-BC09-C91592E921A6}" type="presOf" srcId="{3EFA5B4F-DA5A-449A-8C32-36154CC2EBEB}" destId="{9386FB66-EFEB-4DB0-BDFE-8101A48DF19F}" srcOrd="0" destOrd="2" presId="urn:microsoft.com/office/officeart/2005/8/layout/vList5"/>
    <dgm:cxn modelId="{CB679852-79AA-40DB-A30B-BEA8BF172A66}" srcId="{1F5E5A22-3586-4888-96DE-489F09ED0ACE}" destId="{A226AD58-9DFF-4180-989E-EC722AD1EADB}" srcOrd="0" destOrd="0" parTransId="{4F3A1D05-EA3C-45AC-BD20-00877633F833}" sibTransId="{A7E43772-E69E-4B0B-AAE2-791FE17ADCF2}"/>
    <dgm:cxn modelId="{6C898975-465A-42E6-A884-C27AD73C6677}" srcId="{1A546BA8-9632-46E9-BCFD-DC8627883772}" destId="{77527ACE-4895-4D1D-B1C7-439908DABB89}" srcOrd="0" destOrd="0" parTransId="{40BEE520-A6E5-4CDF-A31C-50CF4E184D40}" sibTransId="{FDC3CD27-8C0D-4A55-82A6-2CDE3613E84A}"/>
    <dgm:cxn modelId="{98DDB857-DA0F-40F8-B995-978B08179040}" srcId="{1F5E5A22-3586-4888-96DE-489F09ED0ACE}" destId="{98E486F4-E307-4902-9634-29FC04E650C0}" srcOrd="1" destOrd="0" parTransId="{86D87C44-4C88-4045-8A98-4038BCD51536}" sibTransId="{60BB459B-3953-4C63-BB54-781D5A80E2C4}"/>
    <dgm:cxn modelId="{B14CED93-AE40-4428-A6EA-D01B7C1EC564}" type="presOf" srcId="{4AD2BB74-6C01-4528-B03D-FF2CBE70C7AA}" destId="{776CDE05-0A12-4296-B4B0-8A79E8A68549}" srcOrd="0" destOrd="2" presId="urn:microsoft.com/office/officeart/2005/8/layout/vList5"/>
    <dgm:cxn modelId="{A7CD1499-2DAC-471B-A014-D610962C4C4A}" srcId="{A226AD58-9DFF-4180-989E-EC722AD1EADB}" destId="{08399D0A-9330-44D9-9F5C-F8C9C81BE74B}" srcOrd="2" destOrd="0" parTransId="{DE5EF4E9-2895-46BD-80C4-80C6E3C122FC}" sibTransId="{693C95B9-C336-49F5-AC7A-DE9CA0108175}"/>
    <dgm:cxn modelId="{243DEEB2-256A-4D3D-9F36-A1C4F4C3190D}" type="presOf" srcId="{77AC6723-80F5-429F-9634-13693F7A2E80}" destId="{47EC3D7A-F12B-4C8A-A196-34654BBDA3B8}" srcOrd="0" destOrd="0" presId="urn:microsoft.com/office/officeart/2005/8/layout/vList5"/>
    <dgm:cxn modelId="{7AABA2B5-C384-4714-9F3E-02BEEAB3220F}" type="presOf" srcId="{98E486F4-E307-4902-9634-29FC04E650C0}" destId="{92601366-D3D5-4DF7-A193-B4F76EE0851D}" srcOrd="0" destOrd="0" presId="urn:microsoft.com/office/officeart/2005/8/layout/vList5"/>
    <dgm:cxn modelId="{E90BD0B9-B3A6-46D6-A882-DBF3006662C2}" srcId="{98E486F4-E307-4902-9634-29FC04E650C0}" destId="{3EFA5B4F-DA5A-449A-8C32-36154CC2EBEB}" srcOrd="2" destOrd="0" parTransId="{93B36202-7B59-4B3A-9499-A21A3DF4FDA3}" sibTransId="{28DFCE6D-185F-4138-BA58-AF932904AF40}"/>
    <dgm:cxn modelId="{5479B8C4-7BD8-4EC3-AA32-1E810DA13A9E}" srcId="{98E486F4-E307-4902-9634-29FC04E650C0}" destId="{FD4BD3D3-AD30-4E3F-8186-16F257F1DE69}" srcOrd="1" destOrd="0" parTransId="{14BEBB9A-0126-407E-8404-285A1835AE64}" sibTransId="{8B6FDDB7-2B46-4341-91F3-1D1EAA1C4537}"/>
    <dgm:cxn modelId="{2C7B6AD4-5CB3-4E99-989E-317A41F7317D}" type="presOf" srcId="{1F5E5A22-3586-4888-96DE-489F09ED0ACE}" destId="{1F12942B-69D3-4A5B-AD85-B04AA8370FFD}" srcOrd="0" destOrd="0" presId="urn:microsoft.com/office/officeart/2005/8/layout/vList5"/>
    <dgm:cxn modelId="{018A82DB-5915-4491-ABFC-642C74A8E8B3}" type="presOf" srcId="{4555FE51-F3E5-4402-A016-3AEF32AC5515}" destId="{776CDE05-0A12-4296-B4B0-8A79E8A68549}" srcOrd="0" destOrd="1" presId="urn:microsoft.com/office/officeart/2005/8/layout/vList5"/>
    <dgm:cxn modelId="{FB21AFEA-126C-4576-94A4-1C79CA2175B1}" srcId="{1F5E5A22-3586-4888-96DE-489F09ED0ACE}" destId="{1A546BA8-9632-46E9-BCFD-DC8627883772}" srcOrd="2" destOrd="0" parTransId="{12623E7E-887D-4FEB-8922-BC5B367DF5D4}" sibTransId="{A9EC1F3A-4355-4674-935E-46C9FE87572F}"/>
    <dgm:cxn modelId="{CEDFABEB-7843-4059-932E-D66A72F24643}" srcId="{A226AD58-9DFF-4180-989E-EC722AD1EADB}" destId="{6CBE4B1E-9F1D-4A94-A9FD-20ECF8170587}" srcOrd="1" destOrd="0" parTransId="{869FBBBB-240C-46E4-BF98-3DA5815A7884}" sibTransId="{12AF826A-5D7B-4E41-A95C-083F629710FF}"/>
    <dgm:cxn modelId="{E1C2B8ED-1369-4F12-8A19-6537B2B616B7}" srcId="{1A546BA8-9632-46E9-BCFD-DC8627883772}" destId="{4555FE51-F3E5-4402-A016-3AEF32AC5515}" srcOrd="1" destOrd="0" parTransId="{0530AC4D-BB6B-498E-84DD-F557FDD49FB0}" sibTransId="{9B1C60E3-7934-4C1F-ABC1-A6B9309C3015}"/>
    <dgm:cxn modelId="{E78896EE-0918-4929-B0F9-7BEFA663BCAF}" srcId="{1A546BA8-9632-46E9-BCFD-DC8627883772}" destId="{4AD2BB74-6C01-4528-B03D-FF2CBE70C7AA}" srcOrd="2" destOrd="0" parTransId="{792B2734-E141-4D82-A007-2A0585ADE1E1}" sibTransId="{71F01A10-2A23-419E-8883-99B5B1DDC7CC}"/>
    <dgm:cxn modelId="{AD86F3F3-2AF6-43EF-BF84-443B1CA21A8B}" type="presOf" srcId="{6CBE4B1E-9F1D-4A94-A9FD-20ECF8170587}" destId="{47EC3D7A-F12B-4C8A-A196-34654BBDA3B8}" srcOrd="0" destOrd="1" presId="urn:microsoft.com/office/officeart/2005/8/layout/vList5"/>
    <dgm:cxn modelId="{6A810990-2788-48E0-AC62-2117F6E67E8B}" type="presParOf" srcId="{1F12942B-69D3-4A5B-AD85-B04AA8370FFD}" destId="{32FE4D35-A98E-4F29-9BBA-0FC59D6F2640}" srcOrd="0" destOrd="0" presId="urn:microsoft.com/office/officeart/2005/8/layout/vList5"/>
    <dgm:cxn modelId="{56907024-3A6C-40E8-9633-0398AFE8F964}" type="presParOf" srcId="{32FE4D35-A98E-4F29-9BBA-0FC59D6F2640}" destId="{7623B79D-A28E-45A6-9B34-D9B160F5B24A}" srcOrd="0" destOrd="0" presId="urn:microsoft.com/office/officeart/2005/8/layout/vList5"/>
    <dgm:cxn modelId="{620551DA-533E-4264-9FC2-055F3B5B7BBF}" type="presParOf" srcId="{32FE4D35-A98E-4F29-9BBA-0FC59D6F2640}" destId="{47EC3D7A-F12B-4C8A-A196-34654BBDA3B8}" srcOrd="1" destOrd="0" presId="urn:microsoft.com/office/officeart/2005/8/layout/vList5"/>
    <dgm:cxn modelId="{474BB6B8-8270-44DA-9487-9CF52C8AE873}" type="presParOf" srcId="{1F12942B-69D3-4A5B-AD85-B04AA8370FFD}" destId="{D0324D39-689E-4701-A82D-AF575D7864A0}" srcOrd="1" destOrd="0" presId="urn:microsoft.com/office/officeart/2005/8/layout/vList5"/>
    <dgm:cxn modelId="{70A6B323-4443-4C7E-93A1-00C4F659B4E9}" type="presParOf" srcId="{1F12942B-69D3-4A5B-AD85-B04AA8370FFD}" destId="{B44D3657-7EBB-4953-86A8-A76E60760AEF}" srcOrd="2" destOrd="0" presId="urn:microsoft.com/office/officeart/2005/8/layout/vList5"/>
    <dgm:cxn modelId="{760EA7B7-26B1-407E-89B7-C8C488BF8B87}" type="presParOf" srcId="{B44D3657-7EBB-4953-86A8-A76E60760AEF}" destId="{92601366-D3D5-4DF7-A193-B4F76EE0851D}" srcOrd="0" destOrd="0" presId="urn:microsoft.com/office/officeart/2005/8/layout/vList5"/>
    <dgm:cxn modelId="{2483836B-8581-4CD3-B91F-83CF297FF0EA}" type="presParOf" srcId="{B44D3657-7EBB-4953-86A8-A76E60760AEF}" destId="{9386FB66-EFEB-4DB0-BDFE-8101A48DF19F}" srcOrd="1" destOrd="0" presId="urn:microsoft.com/office/officeart/2005/8/layout/vList5"/>
    <dgm:cxn modelId="{2D14E22B-C92A-4319-A400-556E5D9EE3FC}" type="presParOf" srcId="{1F12942B-69D3-4A5B-AD85-B04AA8370FFD}" destId="{4EBAFBCE-A697-4A23-9F78-3226DEBE7AE6}" srcOrd="3" destOrd="0" presId="urn:microsoft.com/office/officeart/2005/8/layout/vList5"/>
    <dgm:cxn modelId="{D6C994D5-0326-4A3F-9EAF-9D2562A2C625}" type="presParOf" srcId="{1F12942B-69D3-4A5B-AD85-B04AA8370FFD}" destId="{49359EDE-A70F-4D0C-A0E8-6DB3A9AFF0EB}" srcOrd="4" destOrd="0" presId="urn:microsoft.com/office/officeart/2005/8/layout/vList5"/>
    <dgm:cxn modelId="{AE8EF1DC-A323-469B-8BA0-4D52E0C4C5D1}" type="presParOf" srcId="{49359EDE-A70F-4D0C-A0E8-6DB3A9AFF0EB}" destId="{FFE78B8D-A6B7-4E31-893D-2585C047A570}" srcOrd="0" destOrd="0" presId="urn:microsoft.com/office/officeart/2005/8/layout/vList5"/>
    <dgm:cxn modelId="{8D4F0AB5-0DA0-4727-B02B-3E5FD44600BA}" type="presParOf" srcId="{49359EDE-A70F-4D0C-A0E8-6DB3A9AFF0EB}" destId="{776CDE05-0A12-4296-B4B0-8A79E8A68549}"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2722B-69FE-4D5B-BDA3-6369E857CFF6}">
      <dsp:nvSpPr>
        <dsp:cNvPr id="0" name=""/>
        <dsp:cNvSpPr/>
      </dsp:nvSpPr>
      <dsp:spPr>
        <a:xfrm rot="5400000">
          <a:off x="6854476" y="-2992286"/>
          <a:ext cx="594423" cy="67310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Grief is the internal thoughts and feelings, and mourning is the outward expression of grief</a:t>
          </a:r>
          <a:endParaRPr lang="en-US" sz="1600" kern="1200" dirty="0">
            <a:solidFill>
              <a:schemeClr val="accent1"/>
            </a:solidFill>
          </a:endParaRPr>
        </a:p>
      </dsp:txBody>
      <dsp:txXfrm rot="-5400000">
        <a:off x="3786188" y="105019"/>
        <a:ext cx="6701983" cy="536389"/>
      </dsp:txXfrm>
    </dsp:sp>
    <dsp:sp modelId="{24E60C46-20DF-4CA0-8954-A23958526572}">
      <dsp:nvSpPr>
        <dsp:cNvPr id="0" name=""/>
        <dsp:cNvSpPr/>
      </dsp:nvSpPr>
      <dsp:spPr>
        <a:xfrm>
          <a:off x="0" y="1699"/>
          <a:ext cx="3786187" cy="743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CA" sz="1800" kern="1200" dirty="0"/>
            <a:t>#1 – Grief and Mourning are the same experience</a:t>
          </a:r>
          <a:endParaRPr lang="en-US" sz="1800" kern="1200" dirty="0"/>
        </a:p>
      </dsp:txBody>
      <dsp:txXfrm>
        <a:off x="36272" y="37971"/>
        <a:ext cx="3713643" cy="670485"/>
      </dsp:txXfrm>
    </dsp:sp>
    <dsp:sp modelId="{6B407328-CAF1-407D-BBFB-E96DE9C76A99}">
      <dsp:nvSpPr>
        <dsp:cNvPr id="0" name=""/>
        <dsp:cNvSpPr/>
      </dsp:nvSpPr>
      <dsp:spPr>
        <a:xfrm rot="5400000">
          <a:off x="6854476" y="-2212105"/>
          <a:ext cx="594423" cy="67310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Grief is neither predictable nor orderly; each person’s grief is uniquely their own</a:t>
          </a:r>
          <a:endParaRPr lang="en-US" sz="1600" kern="1200" dirty="0">
            <a:solidFill>
              <a:schemeClr val="accent1"/>
            </a:solidFill>
          </a:endParaRPr>
        </a:p>
      </dsp:txBody>
      <dsp:txXfrm rot="-5400000">
        <a:off x="3786188" y="885200"/>
        <a:ext cx="6701983" cy="536389"/>
      </dsp:txXfrm>
    </dsp:sp>
    <dsp:sp modelId="{BF960D6D-9FFF-44CE-8FDF-194BC638DEA6}">
      <dsp:nvSpPr>
        <dsp:cNvPr id="0" name=""/>
        <dsp:cNvSpPr/>
      </dsp:nvSpPr>
      <dsp:spPr>
        <a:xfrm>
          <a:off x="0" y="781879"/>
          <a:ext cx="3786187" cy="743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CA" sz="1800" kern="1200" dirty="0"/>
            <a:t>#2 – There is a predictable and orderly progression to the experience of grief</a:t>
          </a:r>
          <a:endParaRPr lang="en-US" sz="1800" kern="1200" dirty="0"/>
        </a:p>
      </dsp:txBody>
      <dsp:txXfrm>
        <a:off x="36272" y="818151"/>
        <a:ext cx="3713643" cy="670485"/>
      </dsp:txXfrm>
    </dsp:sp>
    <dsp:sp modelId="{36C0BAE3-4468-4ECE-8B76-720AAD914D91}">
      <dsp:nvSpPr>
        <dsp:cNvPr id="0" name=""/>
        <dsp:cNvSpPr/>
      </dsp:nvSpPr>
      <dsp:spPr>
        <a:xfrm rot="5400000">
          <a:off x="6854476" y="-1431925"/>
          <a:ext cx="594423" cy="67310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Many people view grief as something to be overcome rather than experienced</a:t>
          </a:r>
          <a:endParaRPr lang="en-US" sz="1600" kern="1200" dirty="0">
            <a:solidFill>
              <a:schemeClr val="accent1"/>
            </a:solidFill>
          </a:endParaRPr>
        </a:p>
      </dsp:txBody>
      <dsp:txXfrm rot="-5400000">
        <a:off x="3786188" y="1665380"/>
        <a:ext cx="6701983" cy="536389"/>
      </dsp:txXfrm>
    </dsp:sp>
    <dsp:sp modelId="{A482554E-D15F-4EDA-8963-CED5A68C193E}">
      <dsp:nvSpPr>
        <dsp:cNvPr id="0" name=""/>
        <dsp:cNvSpPr/>
      </dsp:nvSpPr>
      <dsp:spPr>
        <a:xfrm>
          <a:off x="0" y="1562060"/>
          <a:ext cx="3786187" cy="743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CA" sz="1800" kern="1200" dirty="0"/>
            <a:t>#3 – It is best to move away from grief and mourning instead of toward it</a:t>
          </a:r>
          <a:endParaRPr lang="en-US" sz="1800" kern="1200" dirty="0"/>
        </a:p>
      </dsp:txBody>
      <dsp:txXfrm>
        <a:off x="36272" y="1598332"/>
        <a:ext cx="3713643" cy="670485"/>
      </dsp:txXfrm>
    </dsp:sp>
    <dsp:sp modelId="{F80D4344-C468-4192-9FE8-D58E70C81547}">
      <dsp:nvSpPr>
        <dsp:cNvPr id="0" name=""/>
        <dsp:cNvSpPr/>
      </dsp:nvSpPr>
      <dsp:spPr>
        <a:xfrm rot="5400000">
          <a:off x="6854476" y="-651744"/>
          <a:ext cx="594423" cy="67310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Crying is nature’s way of releasing internal tension in the body – helps people feel emotionally and physically better</a:t>
          </a:r>
          <a:endParaRPr lang="en-US" sz="1600" kern="1200" dirty="0">
            <a:solidFill>
              <a:schemeClr val="accent1"/>
            </a:solidFill>
          </a:endParaRPr>
        </a:p>
      </dsp:txBody>
      <dsp:txXfrm rot="-5400000">
        <a:off x="3786188" y="2445561"/>
        <a:ext cx="6701983" cy="536389"/>
      </dsp:txXfrm>
    </dsp:sp>
    <dsp:sp modelId="{5CE27410-52C2-437E-8274-45E8859E27BA}">
      <dsp:nvSpPr>
        <dsp:cNvPr id="0" name=""/>
        <dsp:cNvSpPr/>
      </dsp:nvSpPr>
      <dsp:spPr>
        <a:xfrm>
          <a:off x="0" y="2342240"/>
          <a:ext cx="3786187" cy="743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CA" sz="1800" kern="1200" dirty="0"/>
            <a:t>#4 – Tears expressing grief are only a sign of weakness</a:t>
          </a:r>
          <a:endParaRPr lang="en-US" sz="1800" kern="1200" dirty="0"/>
        </a:p>
      </dsp:txBody>
      <dsp:txXfrm>
        <a:off x="36272" y="2378512"/>
        <a:ext cx="3713643" cy="670485"/>
      </dsp:txXfrm>
    </dsp:sp>
    <dsp:sp modelId="{40B4D372-9FCE-440B-A674-C7AB3E977F57}">
      <dsp:nvSpPr>
        <dsp:cNvPr id="0" name=""/>
        <dsp:cNvSpPr/>
      </dsp:nvSpPr>
      <dsp:spPr>
        <a:xfrm rot="5400000">
          <a:off x="6854476" y="128435"/>
          <a:ext cx="594423" cy="673100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You never “get over” grief, you reconcile the grief (i.e. live with it)</a:t>
          </a:r>
          <a:endParaRPr lang="en-US" sz="1600" kern="1200" dirty="0">
            <a:solidFill>
              <a:schemeClr val="accent1"/>
            </a:solidFill>
          </a:endParaRPr>
        </a:p>
      </dsp:txBody>
      <dsp:txXfrm rot="-5400000">
        <a:off x="3786188" y="3225741"/>
        <a:ext cx="6701983" cy="536389"/>
      </dsp:txXfrm>
    </dsp:sp>
    <dsp:sp modelId="{6F7F52A6-8BA9-4D92-A361-B8D4A77C46C9}">
      <dsp:nvSpPr>
        <dsp:cNvPr id="0" name=""/>
        <dsp:cNvSpPr/>
      </dsp:nvSpPr>
      <dsp:spPr>
        <a:xfrm>
          <a:off x="0" y="3122421"/>
          <a:ext cx="3786187" cy="743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CA" sz="1800" kern="1200" dirty="0"/>
            <a:t>#5 – The goal is to “get over” your grief</a:t>
          </a:r>
          <a:endParaRPr lang="en-US" sz="1800" kern="1200" dirty="0"/>
        </a:p>
      </dsp:txBody>
      <dsp:txXfrm>
        <a:off x="36272" y="3158693"/>
        <a:ext cx="3713643" cy="6704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50433-99F6-4914-983A-FDDB7343EBA5}">
      <dsp:nvSpPr>
        <dsp:cNvPr id="0" name=""/>
        <dsp:cNvSpPr/>
      </dsp:nvSpPr>
      <dsp:spPr>
        <a:xfrm>
          <a:off x="0" y="248006"/>
          <a:ext cx="10515600" cy="1461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Grief is experienced in waves of emotion</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Grief expression mirrors inner feelings and emotions</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More feeling than thinking</a:t>
          </a:r>
          <a:endParaRPr lang="en-US" sz="1600" kern="120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Focused on exploring and expressing feelings and processing emotions</a:t>
          </a:r>
          <a:endParaRPr lang="en-US" sz="1600" kern="1200" dirty="0">
            <a:solidFill>
              <a:schemeClr val="accent1"/>
            </a:solidFill>
          </a:endParaRPr>
        </a:p>
      </dsp:txBody>
      <dsp:txXfrm>
        <a:off x="0" y="248006"/>
        <a:ext cx="10515600" cy="1461600"/>
      </dsp:txXfrm>
    </dsp:sp>
    <dsp:sp modelId="{3C542409-AF53-4482-ABB6-832BBCC9AD1A}">
      <dsp:nvSpPr>
        <dsp:cNvPr id="0" name=""/>
        <dsp:cNvSpPr/>
      </dsp:nvSpPr>
      <dsp:spPr>
        <a:xfrm>
          <a:off x="525780" y="11846"/>
          <a:ext cx="7360920" cy="47232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CA" sz="1600" kern="1200" dirty="0"/>
            <a:t>Intuitive grief – experienced with feelings and emotions</a:t>
          </a:r>
          <a:endParaRPr lang="en-US" sz="1600" kern="1200" dirty="0"/>
        </a:p>
      </dsp:txBody>
      <dsp:txXfrm>
        <a:off x="548837" y="34903"/>
        <a:ext cx="7314806" cy="426206"/>
      </dsp:txXfrm>
    </dsp:sp>
    <dsp:sp modelId="{6019FB96-AD36-4CA7-8EFE-FD66881D0F7A}">
      <dsp:nvSpPr>
        <dsp:cNvPr id="0" name=""/>
        <dsp:cNvSpPr/>
      </dsp:nvSpPr>
      <dsp:spPr>
        <a:xfrm>
          <a:off x="0" y="2032166"/>
          <a:ext cx="10515600" cy="17136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CA" sz="1600" kern="1200">
              <a:solidFill>
                <a:schemeClr val="accent1"/>
              </a:solidFill>
            </a:rPr>
            <a:t>May take more of a problem-solving approach</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Direct their energy into activities</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Grief is expressed in more physical, cognitive or behavioral ways</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More thinking than feeling</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a:solidFill>
                <a:schemeClr val="accent1"/>
              </a:solidFill>
            </a:rPr>
            <a:t>Focused on doing and actively responding to grief</a:t>
          </a:r>
          <a:endParaRPr lang="en-US" sz="1600" kern="1200" dirty="0">
            <a:solidFill>
              <a:schemeClr val="accent1"/>
            </a:solidFill>
          </a:endParaRPr>
        </a:p>
      </dsp:txBody>
      <dsp:txXfrm>
        <a:off x="0" y="2032166"/>
        <a:ext cx="10515600" cy="1713600"/>
      </dsp:txXfrm>
    </dsp:sp>
    <dsp:sp modelId="{51B41610-70B3-4C89-8184-954C7427722F}">
      <dsp:nvSpPr>
        <dsp:cNvPr id="0" name=""/>
        <dsp:cNvSpPr/>
      </dsp:nvSpPr>
      <dsp:spPr>
        <a:xfrm>
          <a:off x="525780" y="1796006"/>
          <a:ext cx="7360920" cy="47232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CA" sz="1600" kern="1200"/>
            <a:t>Instrumental grief – experienced in more cognitive and physical ways</a:t>
          </a:r>
          <a:endParaRPr lang="en-US" sz="1600" kern="1200"/>
        </a:p>
      </dsp:txBody>
      <dsp:txXfrm>
        <a:off x="548837" y="1819063"/>
        <a:ext cx="731480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C3D7A-F12B-4C8A-A196-34654BBDA3B8}">
      <dsp:nvSpPr>
        <dsp:cNvPr id="0" name=""/>
        <dsp:cNvSpPr/>
      </dsp:nvSpPr>
      <dsp:spPr>
        <a:xfrm rot="5400000">
          <a:off x="6952689" y="-2886878"/>
          <a:ext cx="983084" cy="700633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CA" sz="1600" kern="1200" dirty="0">
              <a:solidFill>
                <a:schemeClr val="accent1"/>
              </a:solidFill>
            </a:rPr>
            <a:t>Feeling overwhelmed or numb</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Guilt and Anger</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Emotional triggers</a:t>
          </a:r>
          <a:endParaRPr lang="en-US" sz="1600" kern="1200" dirty="0">
            <a:solidFill>
              <a:schemeClr val="accent1"/>
            </a:solidFill>
          </a:endParaRPr>
        </a:p>
      </dsp:txBody>
      <dsp:txXfrm rot="-5400000">
        <a:off x="3941063" y="172738"/>
        <a:ext cx="6958346" cy="887104"/>
      </dsp:txXfrm>
    </dsp:sp>
    <dsp:sp modelId="{7623B79D-A28E-45A6-9B34-D9B160F5B24A}">
      <dsp:nvSpPr>
        <dsp:cNvPr id="0" name=""/>
        <dsp:cNvSpPr/>
      </dsp:nvSpPr>
      <dsp:spPr>
        <a:xfrm>
          <a:off x="0" y="1861"/>
          <a:ext cx="3941064" cy="122885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marL="0" lvl="0" indent="0" algn="ctr" defTabSz="2622550">
            <a:lnSpc>
              <a:spcPct val="90000"/>
            </a:lnSpc>
            <a:spcBef>
              <a:spcPct val="0"/>
            </a:spcBef>
            <a:spcAft>
              <a:spcPct val="35000"/>
            </a:spcAft>
            <a:buNone/>
          </a:pPr>
          <a:r>
            <a:rPr lang="en-CA" sz="5900" kern="1200" dirty="0">
              <a:solidFill>
                <a:schemeClr val="accent1"/>
              </a:solidFill>
            </a:rPr>
            <a:t>Emotional</a:t>
          </a:r>
          <a:endParaRPr lang="en-US" sz="5900" kern="1200" dirty="0">
            <a:solidFill>
              <a:schemeClr val="accent1"/>
            </a:solidFill>
          </a:endParaRPr>
        </a:p>
      </dsp:txBody>
      <dsp:txXfrm>
        <a:off x="59988" y="61849"/>
        <a:ext cx="3821088" cy="1108879"/>
      </dsp:txXfrm>
    </dsp:sp>
    <dsp:sp modelId="{9386FB66-EFEB-4DB0-BDFE-8101A48DF19F}">
      <dsp:nvSpPr>
        <dsp:cNvPr id="0" name=""/>
        <dsp:cNvSpPr/>
      </dsp:nvSpPr>
      <dsp:spPr>
        <a:xfrm rot="5400000">
          <a:off x="6952689" y="-1596580"/>
          <a:ext cx="983084" cy="7006336"/>
        </a:xfrm>
        <a:prstGeom prst="round2SameRect">
          <a:avLst/>
        </a:prstGeom>
        <a:solidFill>
          <a:schemeClr val="accent2">
            <a:tint val="40000"/>
            <a:alpha val="90000"/>
            <a:hueOff val="0"/>
            <a:satOff val="0"/>
            <a:lumOff val="-5946"/>
            <a:alphaOff val="0"/>
          </a:schemeClr>
        </a:solidFill>
        <a:ln w="12700" cap="flat" cmpd="sng" algn="ctr">
          <a:solidFill>
            <a:schemeClr val="accent2">
              <a:tint val="40000"/>
              <a:alpha val="90000"/>
              <a:hueOff val="0"/>
              <a:satOff val="0"/>
              <a:lumOff val="-594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CA" sz="1600" kern="1200" dirty="0">
              <a:solidFill>
                <a:schemeClr val="accent1"/>
              </a:solidFill>
            </a:rPr>
            <a:t>Disturbed sleep patterns</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Change in appetite</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Anxiety or hyperactivity</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Weakened Immune system</a:t>
          </a:r>
          <a:endParaRPr lang="en-US" sz="1600" kern="1200" dirty="0">
            <a:solidFill>
              <a:schemeClr val="accent1"/>
            </a:solidFill>
          </a:endParaRPr>
        </a:p>
      </dsp:txBody>
      <dsp:txXfrm rot="-5400000">
        <a:off x="3941063" y="1463036"/>
        <a:ext cx="6958346" cy="887104"/>
      </dsp:txXfrm>
    </dsp:sp>
    <dsp:sp modelId="{92601366-D3D5-4DF7-A193-B4F76EE0851D}">
      <dsp:nvSpPr>
        <dsp:cNvPr id="0" name=""/>
        <dsp:cNvSpPr/>
      </dsp:nvSpPr>
      <dsp:spPr>
        <a:xfrm>
          <a:off x="0" y="1292159"/>
          <a:ext cx="3941064" cy="1228855"/>
        </a:xfrm>
        <a:prstGeom prst="roundRect">
          <a:avLst/>
        </a:prstGeom>
        <a:solidFill>
          <a:schemeClr val="accent2">
            <a:hueOff val="0"/>
            <a:satOff val="0"/>
            <a:lumOff val="-1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marL="0" lvl="0" indent="0" algn="ctr" defTabSz="2622550">
            <a:lnSpc>
              <a:spcPct val="90000"/>
            </a:lnSpc>
            <a:spcBef>
              <a:spcPct val="0"/>
            </a:spcBef>
            <a:spcAft>
              <a:spcPct val="35000"/>
            </a:spcAft>
            <a:buNone/>
          </a:pPr>
          <a:r>
            <a:rPr lang="en-CA" sz="5900" kern="1200" dirty="0">
              <a:solidFill>
                <a:schemeClr val="accent1"/>
              </a:solidFill>
            </a:rPr>
            <a:t>Physical</a:t>
          </a:r>
          <a:endParaRPr lang="en-US" sz="5900" kern="1200" dirty="0">
            <a:solidFill>
              <a:schemeClr val="accent1"/>
            </a:solidFill>
          </a:endParaRPr>
        </a:p>
      </dsp:txBody>
      <dsp:txXfrm>
        <a:off x="59988" y="1352147"/>
        <a:ext cx="3821088" cy="1108879"/>
      </dsp:txXfrm>
    </dsp:sp>
    <dsp:sp modelId="{776CDE05-0A12-4296-B4B0-8A79E8A68549}">
      <dsp:nvSpPr>
        <dsp:cNvPr id="0" name=""/>
        <dsp:cNvSpPr/>
      </dsp:nvSpPr>
      <dsp:spPr>
        <a:xfrm rot="5400000">
          <a:off x="6952689" y="-306282"/>
          <a:ext cx="983084" cy="7006336"/>
        </a:xfrm>
        <a:prstGeom prst="round2SameRect">
          <a:avLst/>
        </a:prstGeom>
        <a:solidFill>
          <a:schemeClr val="accent2">
            <a:tint val="40000"/>
            <a:alpha val="90000"/>
            <a:hueOff val="0"/>
            <a:satOff val="0"/>
            <a:lumOff val="-11892"/>
            <a:alphaOff val="0"/>
          </a:schemeClr>
        </a:solidFill>
        <a:ln w="12700" cap="flat" cmpd="sng" algn="ctr">
          <a:solidFill>
            <a:schemeClr val="accent2">
              <a:tint val="40000"/>
              <a:alpha val="90000"/>
              <a:hueOff val="0"/>
              <a:satOff val="0"/>
              <a:lumOff val="-118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CA" sz="1600" kern="1200" dirty="0">
              <a:solidFill>
                <a:schemeClr val="accent1"/>
              </a:solidFill>
            </a:rPr>
            <a:t>Social Withdrawal</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Decreased productivity at work or school</a:t>
          </a:r>
          <a:endParaRPr lang="en-US" sz="1600" kern="1200" dirty="0">
            <a:solidFill>
              <a:schemeClr val="accent1"/>
            </a:solidFill>
          </a:endParaRPr>
        </a:p>
        <a:p>
          <a:pPr marL="171450" lvl="1" indent="-171450" algn="l" defTabSz="711200">
            <a:lnSpc>
              <a:spcPct val="90000"/>
            </a:lnSpc>
            <a:spcBef>
              <a:spcPct val="0"/>
            </a:spcBef>
            <a:spcAft>
              <a:spcPct val="15000"/>
            </a:spcAft>
            <a:buChar char="•"/>
          </a:pPr>
          <a:r>
            <a:rPr lang="en-CA" sz="1600" kern="1200" dirty="0">
              <a:solidFill>
                <a:schemeClr val="accent1"/>
              </a:solidFill>
            </a:rPr>
            <a:t>Lost of interest in usual hobbies</a:t>
          </a:r>
          <a:endParaRPr lang="en-US" sz="1600" kern="1200" dirty="0">
            <a:solidFill>
              <a:schemeClr val="accent1"/>
            </a:solidFill>
          </a:endParaRPr>
        </a:p>
      </dsp:txBody>
      <dsp:txXfrm rot="-5400000">
        <a:off x="3941063" y="2753334"/>
        <a:ext cx="6958346" cy="887104"/>
      </dsp:txXfrm>
    </dsp:sp>
    <dsp:sp modelId="{FFE78B8D-A6B7-4E31-893D-2585C047A570}">
      <dsp:nvSpPr>
        <dsp:cNvPr id="0" name=""/>
        <dsp:cNvSpPr/>
      </dsp:nvSpPr>
      <dsp:spPr>
        <a:xfrm>
          <a:off x="0" y="2582457"/>
          <a:ext cx="3941064" cy="1228855"/>
        </a:xfrm>
        <a:prstGeom prst="roundRect">
          <a:avLst/>
        </a:prstGeom>
        <a:solidFill>
          <a:schemeClr val="accent2">
            <a:hueOff val="0"/>
            <a:satOff val="0"/>
            <a:lumOff val="-3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marL="0" lvl="0" indent="0" algn="ctr" defTabSz="2622550">
            <a:lnSpc>
              <a:spcPct val="90000"/>
            </a:lnSpc>
            <a:spcBef>
              <a:spcPct val="0"/>
            </a:spcBef>
            <a:spcAft>
              <a:spcPct val="35000"/>
            </a:spcAft>
            <a:buNone/>
          </a:pPr>
          <a:r>
            <a:rPr lang="en-CA" sz="5900" kern="1200"/>
            <a:t>Social</a:t>
          </a:r>
          <a:endParaRPr lang="en-US" sz="5900" kern="1200"/>
        </a:p>
      </dsp:txBody>
      <dsp:txXfrm>
        <a:off x="59988" y="2642445"/>
        <a:ext cx="3821088" cy="110887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EDDCAD-0287-46AF-ACF8-8708F856A6D9}"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6CCE11-D0FB-4CB6-B711-A3A7ED6A4A97}" type="slidenum">
              <a:rPr lang="en-CA" smtClean="0"/>
              <a:t>‹#›</a:t>
            </a:fld>
            <a:endParaRPr lang="en-CA"/>
          </a:p>
        </p:txBody>
      </p:sp>
    </p:spTree>
    <p:extLst>
      <p:ext uri="{BB962C8B-B14F-4D97-AF65-F5344CB8AC3E}">
        <p14:creationId xmlns:p14="http://schemas.microsoft.com/office/powerpoint/2010/main" val="423302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Quick recap of the previous two modules. Allow some brief time to invite the group to share any potential practice changes or approaches used – it does not have to be a large change. Allow for shared learning.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8440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Again, emphasis on compassion – “Response that is empathetic, but it adds an action”. It does not have to be a huge action – can be a gesture –hand on shoulder, a telephone call or just a simple phrase of “can I help you?” – even if the answer is “no” – this will display compassion.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Listen 99% of the time, don’t do all the talking!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Provide some prompts – talking to someone, providing local resources, explore whether open to attending grief support or someone to call. Remember if many services and people were in place to support, caregiver may feel abandoned when everyone leaves.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9679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Allow for discussion -  What have you heard that has not been helpful? What Barriers to trust have you experienced or witnessed? If there is no discussion – add in animated comments.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What can we say instead? “I can’t imagine what you’re feeling right now/going through…. Provide an invitation…..”can you tell me more? I’d like to support you”.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070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Caregivers can be on “autopilot” – taking the time to notice and provide care will be important. Bring a little discussion forward based on the picture. Normalize the experience for them by letting them know they might experience these things.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2BC9C2-E445-4DED-AF51-9B1F3B81EE4D}"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8574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 Your role might include connecting and referring to specialists/clinicians. They might not be in a space to do this by themselves. You may need to help them by connecting and referring on their behalf.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4850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8EB79-C80A-7F23-FA52-BF0266A22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07482-3965-1F0E-A8FE-9F2918494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63E6ED-374E-86AC-7095-2F2FF1869171}"/>
              </a:ext>
            </a:extLst>
          </p:cNvPr>
          <p:cNvSpPr>
            <a:spLocks noGrp="1"/>
          </p:cNvSpPr>
          <p:nvPr>
            <p:ph type="body" idx="1"/>
          </p:nvPr>
        </p:nvSpPr>
        <p:spPr/>
        <p:txBody>
          <a:bodyPr/>
          <a:lstStyle/>
          <a:p>
            <a:r>
              <a:rPr lang="en-CA" dirty="0"/>
              <a:t>Facilitator Notes: Bereavement wrap up summary – take a moment to tie in material and discussion throughout the module. </a:t>
            </a:r>
          </a:p>
        </p:txBody>
      </p:sp>
      <p:sp>
        <p:nvSpPr>
          <p:cNvPr id="4" name="Slide Number Placeholder 3">
            <a:extLst>
              <a:ext uri="{FF2B5EF4-FFF2-40B4-BE49-F238E27FC236}">
                <a16:creationId xmlns:a16="http://schemas.microsoft.com/office/drawing/2014/main" id="{0D372002-597D-00D9-182B-AC1FEC9BA9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2BC9C2-E445-4DED-AF51-9B1F3B81EE4D}"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5392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Animation - Give preview of the next module: Supporting Self-Care. As we finish, the key takeaway is this: </a:t>
            </a:r>
            <a:r>
              <a:rPr lang="en-CA" b="1" dirty="0"/>
              <a:t>understanding the </a:t>
            </a:r>
            <a:r>
              <a:rPr lang="en-CA" b="1" i="1" dirty="0"/>
              <a:t>what </a:t>
            </a:r>
            <a:r>
              <a:rPr lang="en-CA" b="1" i="0" dirty="0"/>
              <a:t>is important but mastering the </a:t>
            </a:r>
            <a:r>
              <a:rPr lang="en-CA" b="1" i="1" dirty="0"/>
              <a:t>how</a:t>
            </a:r>
            <a:r>
              <a:rPr lang="en-CA" b="1" i="0" dirty="0"/>
              <a:t> is what drives impact. </a:t>
            </a:r>
            <a:endParaRPr lang="en-CA" b="1" dirty="0"/>
          </a:p>
          <a:p>
            <a:r>
              <a:rPr lang="en-CA" dirty="0"/>
              <a:t>Thank everyone and close.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F6FA6F-9305-44E8-97EB-87DD121635F5}"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8835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Grief and love are forever intertwined. Grief is an unending reminder of the depths of our love. They are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2BC9C2-E445-4DED-AF51-9B1F3B81EE4D}"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6153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Think, Pair and Share Opportunity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3961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Focus on number 2 - You need to address the person in the world they are living in right now. </a:t>
            </a:r>
          </a:p>
          <a:p>
            <a:r>
              <a:rPr lang="en-CA" dirty="0"/>
              <a:t>Grief never ends; it’s with you forever. If grief continues to be overwhelming and a person can not function – consider complicated grief and help facilitate a referral for additional help. </a:t>
            </a:r>
          </a:p>
          <a:p>
            <a:r>
              <a:rPr lang="en-CA" dirty="0"/>
              <a:t>Red flags for complicated grief – Multiple losses. </a:t>
            </a:r>
          </a:p>
          <a:p>
            <a:r>
              <a:rPr lang="en-CA" dirty="0"/>
              <a:t>Benefits with 1:1 grief counselling and spiritual support</a:t>
            </a:r>
          </a:p>
          <a:p>
            <a:r>
              <a:rPr lang="en-CA" dirty="0"/>
              <a:t>Benefits with shared experiences in group sessions. </a:t>
            </a:r>
          </a:p>
          <a:p>
            <a:r>
              <a:rPr lang="en-CA" dirty="0"/>
              <a:t>It’s not about getting over grief, it’s about reconciling it and putting it somewhere where you can live around it.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2BC9C2-E445-4DED-AF51-9B1F3B81EE4D}"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1687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Bring back module two – How do we show compassion? </a:t>
            </a:r>
          </a:p>
          <a:p>
            <a:r>
              <a:rPr lang="en-CA" dirty="0"/>
              <a:t>Focus on addressing them “in the world they live in right now”</a:t>
            </a:r>
          </a:p>
          <a:p>
            <a:r>
              <a:rPr lang="en-CA" dirty="0"/>
              <a:t>As healthcare providers we carry “witnessed grief” but not the “depth of love grief” </a:t>
            </a:r>
          </a:p>
          <a:p>
            <a:r>
              <a:rPr lang="en-CA" dirty="0"/>
              <a:t>Consider approaching with a total open “blank mind”. Nothing planned, use silence, quiet and offer reflective space. Bring presence. We become the safe space to express those feelings when we offer this.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5932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“You do you in your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29FF5-FFDF-4188-96EE-01F628F6F9AE}"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2079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Grief is messy. You don’t know when those intense moments of grief hit.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29FF5-FFDF-4188-96EE-01F628F6F9AE}"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9288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 Create some conversation around the picture – when you see this, what do you interpret? How might you create understanding with the family you support? Loss becomes apart of life. </a:t>
            </a:r>
            <a:endParaRPr lang="en-CA" dirty="0"/>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7714B-D6CA-48A1-8AD9-9E3D4754DA16}"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1597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Add a story from practice that reflects these types of grievers. Remember it can also be a combination.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D8D6-A7BF-41C5-82A6-633DBA143EDB}"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200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63E-6972-44AC-A9F5-19119B809703}"/>
              </a:ext>
            </a:extLst>
          </p:cNvPr>
          <p:cNvSpPr>
            <a:spLocks noGrp="1"/>
          </p:cNvSpPr>
          <p:nvPr>
            <p:ph type="ctrTitle"/>
          </p:nvPr>
        </p:nvSpPr>
        <p:spPr>
          <a:xfrm>
            <a:off x="1524000" y="1122363"/>
            <a:ext cx="9144000" cy="1914446"/>
          </a:xfrm>
          <a:prstGeom prst="rect">
            <a:avLst/>
          </a:prstGeom>
        </p:spPr>
        <p:txBody>
          <a:bodyPr anchor="b"/>
          <a:lstStyle>
            <a:lvl1pPr algn="ctr">
              <a:defRPr sz="5400"/>
            </a:lvl1pPr>
          </a:lstStyle>
          <a:p>
            <a:r>
              <a:rPr lang="en-US"/>
              <a:t>Click to edit Master title style</a:t>
            </a:r>
            <a:endParaRPr lang="en-CA" dirty="0"/>
          </a:p>
        </p:txBody>
      </p:sp>
      <p:sp>
        <p:nvSpPr>
          <p:cNvPr id="3" name="Subtitle 2">
            <a:extLst>
              <a:ext uri="{FF2B5EF4-FFF2-40B4-BE49-F238E27FC236}">
                <a16:creationId xmlns:a16="http://schemas.microsoft.com/office/drawing/2014/main" id="{4B109AC4-1997-4DE3-9C33-86A40E931FC6}"/>
              </a:ext>
            </a:extLst>
          </p:cNvPr>
          <p:cNvSpPr>
            <a:spLocks noGrp="1"/>
          </p:cNvSpPr>
          <p:nvPr>
            <p:ph type="subTitle" idx="1"/>
          </p:nvPr>
        </p:nvSpPr>
        <p:spPr>
          <a:xfrm>
            <a:off x="1524000" y="3139282"/>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dirty="0"/>
          </a:p>
        </p:txBody>
      </p:sp>
      <p:sp>
        <p:nvSpPr>
          <p:cNvPr id="4" name="Date Placeholder 3">
            <a:extLst>
              <a:ext uri="{FF2B5EF4-FFF2-40B4-BE49-F238E27FC236}">
                <a16:creationId xmlns:a16="http://schemas.microsoft.com/office/drawing/2014/main" id="{97099991-6100-487E-91C4-EAEFEBEC6F84}"/>
              </a:ext>
            </a:extLst>
          </p:cNvPr>
          <p:cNvSpPr>
            <a:spLocks noGrp="1"/>
          </p:cNvSpPr>
          <p:nvPr>
            <p:ph type="dt" sz="half" idx="10"/>
          </p:nvPr>
        </p:nvSpPr>
        <p:spPr>
          <a:xfrm>
            <a:off x="838200" y="6492875"/>
            <a:ext cx="2743200" cy="365125"/>
          </a:xfrm>
        </p:spPr>
        <p:txBody>
          <a:bodyPr/>
          <a:lstStyle/>
          <a:p>
            <a:fld id="{5FF5A617-CC6B-4A13-8169-B2F9E821F22B}" type="datetime1">
              <a:rPr lang="en-CA" smtClean="0"/>
              <a:t>2026-08-10</a:t>
            </a:fld>
            <a:endParaRPr lang="en-CA"/>
          </a:p>
        </p:txBody>
      </p:sp>
      <p:sp>
        <p:nvSpPr>
          <p:cNvPr id="6" name="Slide Number Placeholder 5">
            <a:extLst>
              <a:ext uri="{FF2B5EF4-FFF2-40B4-BE49-F238E27FC236}">
                <a16:creationId xmlns:a16="http://schemas.microsoft.com/office/drawing/2014/main" id="{FE4E2104-8FB0-4F02-804E-296FB9A27068}"/>
              </a:ext>
            </a:extLst>
          </p:cNvPr>
          <p:cNvSpPr>
            <a:spLocks noGrp="1"/>
          </p:cNvSpPr>
          <p:nvPr>
            <p:ph type="sldNum" sz="quarter" idx="12"/>
          </p:nvPr>
        </p:nvSpPr>
        <p:spPr>
          <a:xfrm>
            <a:off x="8610600" y="6492875"/>
            <a:ext cx="2743200" cy="365125"/>
          </a:xfrm>
        </p:spPr>
        <p:txBody>
          <a:bodyPr/>
          <a:lstStyle/>
          <a:p>
            <a:fld id="{9954D2DF-1BF5-4F9E-81F2-6F4B039BE703}" type="slidenum">
              <a:rPr lang="en-CA" smtClean="0"/>
              <a:t>‹#›</a:t>
            </a:fld>
            <a:endParaRPr lang="en-CA"/>
          </a:p>
        </p:txBody>
      </p:sp>
      <p:cxnSp>
        <p:nvCxnSpPr>
          <p:cNvPr id="7" name="Straight Connector 6">
            <a:extLst>
              <a:ext uri="{FF2B5EF4-FFF2-40B4-BE49-F238E27FC236}">
                <a16:creationId xmlns:a16="http://schemas.microsoft.com/office/drawing/2014/main" id="{57DB9658-B3E8-49F3-ABFB-37754ECE198B}"/>
              </a:ext>
            </a:extLst>
          </p:cNvPr>
          <p:cNvCxnSpPr/>
          <p:nvPr/>
        </p:nvCxnSpPr>
        <p:spPr>
          <a:xfrm>
            <a:off x="1230384" y="3036815"/>
            <a:ext cx="97312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3513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838C4AD-942C-4F05-AC93-28394F3A376E}"/>
              </a:ext>
            </a:extLst>
          </p:cNvPr>
          <p:cNvSpPr>
            <a:spLocks noGrp="1"/>
          </p:cNvSpPr>
          <p:nvPr>
            <p:ph type="pic" sz="quarter" idx="13"/>
          </p:nvPr>
        </p:nvSpPr>
        <p:spPr>
          <a:xfrm>
            <a:off x="703263" y="1131888"/>
            <a:ext cx="6172200" cy="4132262"/>
          </a:xfrm>
          <a:prstGeom prst="rect">
            <a:avLst/>
          </a:prstGeom>
        </p:spPr>
        <p:txBody>
          <a:bodyPr/>
          <a:lstStyle/>
          <a:p>
            <a:r>
              <a:rPr lang="en-US"/>
              <a:t>Click icon to add picture</a:t>
            </a:r>
            <a:endParaRPr lang="en-CA"/>
          </a:p>
        </p:txBody>
      </p:sp>
      <p:sp>
        <p:nvSpPr>
          <p:cNvPr id="5" name="Date Placeholder 4">
            <a:extLst>
              <a:ext uri="{FF2B5EF4-FFF2-40B4-BE49-F238E27FC236}">
                <a16:creationId xmlns:a16="http://schemas.microsoft.com/office/drawing/2014/main" id="{39070477-B807-4634-9FFB-FEA16AD84A89}"/>
              </a:ext>
            </a:extLst>
          </p:cNvPr>
          <p:cNvSpPr>
            <a:spLocks noGrp="1"/>
          </p:cNvSpPr>
          <p:nvPr>
            <p:ph type="dt" sz="half" idx="10"/>
          </p:nvPr>
        </p:nvSpPr>
        <p:spPr/>
        <p:txBody>
          <a:bodyPr/>
          <a:lstStyle/>
          <a:p>
            <a:fld id="{B7C1A831-635E-4668-BD25-0CF9A22C7915}" type="datetime1">
              <a:rPr lang="en-CA" smtClean="0"/>
              <a:t>2026-08-10</a:t>
            </a:fld>
            <a:endParaRPr lang="en-CA"/>
          </a:p>
        </p:txBody>
      </p:sp>
      <p:sp>
        <p:nvSpPr>
          <p:cNvPr id="7" name="Slide Number Placeholder 6">
            <a:extLst>
              <a:ext uri="{FF2B5EF4-FFF2-40B4-BE49-F238E27FC236}">
                <a16:creationId xmlns:a16="http://schemas.microsoft.com/office/drawing/2014/main" id="{934682E9-94D5-44B0-8102-50FDA0F91890}"/>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A0211F61-5464-4972-B22C-942142B6FC23}"/>
              </a:ext>
            </a:extLst>
          </p:cNvPr>
          <p:cNvSpPr>
            <a:spLocks noGrp="1"/>
          </p:cNvSpPr>
          <p:nvPr>
            <p:ph type="title"/>
          </p:nvPr>
        </p:nvSpPr>
        <p:spPr>
          <a:xfrm>
            <a:off x="7421563" y="457199"/>
            <a:ext cx="3932237" cy="530226"/>
          </a:xfrm>
          <a:prstGeom prst="rect">
            <a:avLst/>
          </a:prstGeom>
        </p:spPr>
        <p:txBody>
          <a:bodyPr/>
          <a:lstStyle>
            <a:lvl1pPr>
              <a:defRPr/>
            </a:lvl1pPr>
          </a:lstStyle>
          <a:p>
            <a:r>
              <a:rPr lang="en-US"/>
              <a:t>Click to edit Master title style</a:t>
            </a:r>
            <a:endParaRPr lang="en-CA" dirty="0"/>
          </a:p>
        </p:txBody>
      </p:sp>
      <p:sp>
        <p:nvSpPr>
          <p:cNvPr id="10" name="Text Placeholder 3">
            <a:extLst>
              <a:ext uri="{FF2B5EF4-FFF2-40B4-BE49-F238E27FC236}">
                <a16:creationId xmlns:a16="http://schemas.microsoft.com/office/drawing/2014/main" id="{6D0E2A60-7504-4A1A-9F4C-9CACF8097BA6}"/>
              </a:ext>
            </a:extLst>
          </p:cNvPr>
          <p:cNvSpPr>
            <a:spLocks noGrp="1"/>
          </p:cNvSpPr>
          <p:nvPr>
            <p:ph type="body" sz="half" idx="2"/>
          </p:nvPr>
        </p:nvSpPr>
        <p:spPr>
          <a:xfrm>
            <a:off x="7269162" y="1434520"/>
            <a:ext cx="4237037" cy="3829398"/>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cxnSp>
        <p:nvCxnSpPr>
          <p:cNvPr id="11" name="Straight Connector 10">
            <a:extLst>
              <a:ext uri="{FF2B5EF4-FFF2-40B4-BE49-F238E27FC236}">
                <a16:creationId xmlns:a16="http://schemas.microsoft.com/office/drawing/2014/main" id="{10C90ED2-0674-400C-8B56-CF8727E0D852}"/>
              </a:ext>
            </a:extLst>
          </p:cNvPr>
          <p:cNvCxnSpPr>
            <a:cxnSpLocks/>
          </p:cNvCxnSpPr>
          <p:nvPr/>
        </p:nvCxnSpPr>
        <p:spPr>
          <a:xfrm>
            <a:off x="7421563"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2801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5DFD098B-AFED-43A3-BC62-168F252241CE}" type="datetime1">
              <a:rPr lang="en-CA" smtClean="0"/>
              <a:t>2026-08-10</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r>
              <a:rPr lang="en-CA"/>
              <a:t>Organization Logo</a:t>
            </a:r>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866089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139A6848-7A3F-4008-94F4-3EEA885C1C98}" type="datetime1">
              <a:rPr lang="en-CA" smtClean="0"/>
              <a:t>2026-08-10</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652669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2C107-426E-1FEF-9DEE-F2673E32D4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9B55073-E1E6-0ADD-AEF9-4AEA0ED96C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F79A8D4-29B0-6249-6B37-FB6A0719C53B}"/>
              </a:ext>
            </a:extLst>
          </p:cNvPr>
          <p:cNvSpPr>
            <a:spLocks noGrp="1"/>
          </p:cNvSpPr>
          <p:nvPr>
            <p:ph type="dt" sz="half" idx="10"/>
          </p:nvPr>
        </p:nvSpPr>
        <p:spPr/>
        <p:txBody>
          <a:bodyPr/>
          <a:lstStyle/>
          <a:p>
            <a:fld id="{80C234A5-34E8-4AA1-B9A3-4FA4155B0999}" type="datetime1">
              <a:rPr lang="en-CA" smtClean="0"/>
              <a:t>2026-08-10</a:t>
            </a:fld>
            <a:endParaRPr lang="en-CA"/>
          </a:p>
        </p:txBody>
      </p:sp>
      <p:sp>
        <p:nvSpPr>
          <p:cNvPr id="5" name="Footer Placeholder 4">
            <a:extLst>
              <a:ext uri="{FF2B5EF4-FFF2-40B4-BE49-F238E27FC236}">
                <a16:creationId xmlns:a16="http://schemas.microsoft.com/office/drawing/2014/main" id="{ABD2705F-6107-EC2D-31F2-D4C700B22FA0}"/>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5E798B5-7999-AAF6-62FC-B8C055491A3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872577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139A6848-7A3F-4008-94F4-3EEA885C1C98}" type="datetime1">
              <a:rPr lang="en-CA" smtClean="0"/>
              <a:t>2026-08-10</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093551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586-0B45-3184-5342-7E0F12D40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E4B254A-D7AD-1551-0E02-610645E18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FBDF4-51E9-EB7B-B37C-A3F819F4FFB6}"/>
              </a:ext>
            </a:extLst>
          </p:cNvPr>
          <p:cNvSpPr>
            <a:spLocks noGrp="1"/>
          </p:cNvSpPr>
          <p:nvPr>
            <p:ph type="dt" sz="half" idx="10"/>
          </p:nvPr>
        </p:nvSpPr>
        <p:spPr/>
        <p:txBody>
          <a:bodyPr/>
          <a:lstStyle/>
          <a:p>
            <a:fld id="{69FBB39C-515E-4398-8539-1165670BCA1B}" type="datetime1">
              <a:rPr lang="en-CA" smtClean="0"/>
              <a:t>2026-08-10</a:t>
            </a:fld>
            <a:endParaRPr lang="en-CA"/>
          </a:p>
        </p:txBody>
      </p:sp>
      <p:sp>
        <p:nvSpPr>
          <p:cNvPr id="5" name="Footer Placeholder 4">
            <a:extLst>
              <a:ext uri="{FF2B5EF4-FFF2-40B4-BE49-F238E27FC236}">
                <a16:creationId xmlns:a16="http://schemas.microsoft.com/office/drawing/2014/main" id="{503DFB1A-9B42-8E01-E9C8-770F7E419CB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F0240871-594A-51E9-3DAF-0A4A168F92A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594253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A4C2-64BB-5F36-56B0-7E74ED23784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8A774C9-B4C0-F0DF-CE03-8B7C3E94C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0284476-BEC4-5E37-8540-2499E7CC8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68484B18-DBA3-0F26-E8B2-0F8E42F836C3}"/>
              </a:ext>
            </a:extLst>
          </p:cNvPr>
          <p:cNvSpPr>
            <a:spLocks noGrp="1"/>
          </p:cNvSpPr>
          <p:nvPr>
            <p:ph type="dt" sz="half" idx="10"/>
          </p:nvPr>
        </p:nvSpPr>
        <p:spPr/>
        <p:txBody>
          <a:bodyPr/>
          <a:lstStyle/>
          <a:p>
            <a:fld id="{D9E2D474-99B4-41E9-8057-0A0FB75EEB82}" type="datetime1">
              <a:rPr lang="en-CA" smtClean="0"/>
              <a:t>2026-08-10</a:t>
            </a:fld>
            <a:endParaRPr lang="en-CA"/>
          </a:p>
        </p:txBody>
      </p:sp>
      <p:sp>
        <p:nvSpPr>
          <p:cNvPr id="6" name="Footer Placeholder 5">
            <a:extLst>
              <a:ext uri="{FF2B5EF4-FFF2-40B4-BE49-F238E27FC236}">
                <a16:creationId xmlns:a16="http://schemas.microsoft.com/office/drawing/2014/main" id="{3CD456DE-496A-8B69-A0AC-7C61EB9A3483}"/>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8F85434F-4AD7-C394-488D-0DCAD731287B}"/>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3277243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8C2F-E109-45CE-D506-5B051FF169DF}"/>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5871B4D-B006-BB19-9527-F4DD8B743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84FDCA-19AD-9843-0740-A31551B18D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127DC4B-8F33-FC51-CB24-6513105A3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274F57-55D4-11D3-DD87-685035FB1B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9DEDCA7-C734-2301-0241-FEE8775C0A4C}"/>
              </a:ext>
            </a:extLst>
          </p:cNvPr>
          <p:cNvSpPr>
            <a:spLocks noGrp="1"/>
          </p:cNvSpPr>
          <p:nvPr>
            <p:ph type="dt" sz="half" idx="10"/>
          </p:nvPr>
        </p:nvSpPr>
        <p:spPr/>
        <p:txBody>
          <a:bodyPr/>
          <a:lstStyle/>
          <a:p>
            <a:fld id="{06EAD381-865C-4BCD-B2CA-AA8BA8E9099D}" type="datetime1">
              <a:rPr lang="en-CA" smtClean="0"/>
              <a:t>2026-08-10</a:t>
            </a:fld>
            <a:endParaRPr lang="en-CA"/>
          </a:p>
        </p:txBody>
      </p:sp>
      <p:sp>
        <p:nvSpPr>
          <p:cNvPr id="8" name="Footer Placeholder 7">
            <a:extLst>
              <a:ext uri="{FF2B5EF4-FFF2-40B4-BE49-F238E27FC236}">
                <a16:creationId xmlns:a16="http://schemas.microsoft.com/office/drawing/2014/main" id="{833EB5DF-E918-5226-B037-BA2CD8AE7136}"/>
              </a:ext>
            </a:extLst>
          </p:cNvPr>
          <p:cNvSpPr>
            <a:spLocks noGrp="1"/>
          </p:cNvSpPr>
          <p:nvPr>
            <p:ph type="ftr" sz="quarter" idx="11"/>
          </p:nvPr>
        </p:nvSpPr>
        <p:spPr/>
        <p:txBody>
          <a:bodyPr/>
          <a:lstStyle/>
          <a:p>
            <a:r>
              <a:rPr lang="en-CA"/>
              <a:t>Organization Logo</a:t>
            </a:r>
          </a:p>
        </p:txBody>
      </p:sp>
      <p:sp>
        <p:nvSpPr>
          <p:cNvPr id="9" name="Slide Number Placeholder 8">
            <a:extLst>
              <a:ext uri="{FF2B5EF4-FFF2-40B4-BE49-F238E27FC236}">
                <a16:creationId xmlns:a16="http://schemas.microsoft.com/office/drawing/2014/main" id="{841B7D4D-D0BA-0D3A-93CA-C59EBF08AC6E}"/>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657274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B6A3-A5A1-0F7E-D68C-0AB6EA9B10A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97F2FAD-8146-5D75-352A-3B1CCBF67F13}"/>
              </a:ext>
            </a:extLst>
          </p:cNvPr>
          <p:cNvSpPr>
            <a:spLocks noGrp="1"/>
          </p:cNvSpPr>
          <p:nvPr>
            <p:ph type="dt" sz="half" idx="10"/>
          </p:nvPr>
        </p:nvSpPr>
        <p:spPr/>
        <p:txBody>
          <a:bodyPr/>
          <a:lstStyle/>
          <a:p>
            <a:fld id="{2A24C843-0E94-4C16-9522-6E549A8D2FCD}" type="datetime1">
              <a:rPr lang="en-CA" smtClean="0"/>
              <a:t>2026-08-10</a:t>
            </a:fld>
            <a:endParaRPr lang="en-CA"/>
          </a:p>
        </p:txBody>
      </p:sp>
      <p:sp>
        <p:nvSpPr>
          <p:cNvPr id="4" name="Footer Placeholder 3">
            <a:extLst>
              <a:ext uri="{FF2B5EF4-FFF2-40B4-BE49-F238E27FC236}">
                <a16:creationId xmlns:a16="http://schemas.microsoft.com/office/drawing/2014/main" id="{FA789D77-E2D7-A658-78D4-A25956DEBC6B}"/>
              </a:ext>
            </a:extLst>
          </p:cNvPr>
          <p:cNvSpPr>
            <a:spLocks noGrp="1"/>
          </p:cNvSpPr>
          <p:nvPr>
            <p:ph type="ftr" sz="quarter" idx="11"/>
          </p:nvPr>
        </p:nvSpPr>
        <p:spPr/>
        <p:txBody>
          <a:bodyPr/>
          <a:lstStyle/>
          <a:p>
            <a:r>
              <a:rPr lang="en-CA"/>
              <a:t>Organization Logo</a:t>
            </a:r>
          </a:p>
        </p:txBody>
      </p:sp>
      <p:sp>
        <p:nvSpPr>
          <p:cNvPr id="5" name="Slide Number Placeholder 4">
            <a:extLst>
              <a:ext uri="{FF2B5EF4-FFF2-40B4-BE49-F238E27FC236}">
                <a16:creationId xmlns:a16="http://schemas.microsoft.com/office/drawing/2014/main" id="{A763E268-8AD9-CB13-7137-C37A96C4845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233948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5DFD098B-AFED-43A3-BC62-168F252241CE}" type="datetime1">
              <a:rPr lang="en-CA" smtClean="0"/>
              <a:t>2026-08-10</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r>
              <a:rPr lang="en-CA"/>
              <a:t>Organization Logo</a:t>
            </a:r>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485243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F0F08E-415F-46B0-B3F4-EC68567EFA08}"/>
              </a:ext>
            </a:extLst>
          </p:cNvPr>
          <p:cNvSpPr>
            <a:spLocks noGrp="1"/>
          </p:cNvSpPr>
          <p:nvPr>
            <p:ph type="body" sz="quarter" idx="13" hasCustomPrompt="1"/>
          </p:nvPr>
        </p:nvSpPr>
        <p:spPr>
          <a:xfrm>
            <a:off x="838200" y="357188"/>
            <a:ext cx="10515600" cy="714375"/>
          </a:xfrm>
          <a:prstGeom prst="rect">
            <a:avLst/>
          </a:prstGeom>
        </p:spPr>
        <p:txBody>
          <a:bodyPr/>
          <a:lstStyle>
            <a:lvl1pPr marL="0" indent="0">
              <a:buNone/>
              <a:defRPr sz="4400">
                <a:latin typeface="+mj-lt"/>
              </a:defRPr>
            </a:lvl1pPr>
          </a:lstStyle>
          <a:p>
            <a:pPr lvl="0"/>
            <a:r>
              <a:rPr lang="en-US" dirty="0"/>
              <a:t>Click to edit Master Title Style</a:t>
            </a:r>
            <a:endParaRPr lang="en-CA" dirty="0"/>
          </a:p>
        </p:txBody>
      </p:sp>
      <p:sp>
        <p:nvSpPr>
          <p:cNvPr id="3" name="Content Placeholder 2">
            <a:extLst>
              <a:ext uri="{FF2B5EF4-FFF2-40B4-BE49-F238E27FC236}">
                <a16:creationId xmlns:a16="http://schemas.microsoft.com/office/drawing/2014/main" id="{4E2CDDA6-4207-4F03-BA8A-BD4228B36B47}"/>
              </a:ext>
            </a:extLst>
          </p:cNvPr>
          <p:cNvSpPr>
            <a:spLocks noGrp="1"/>
          </p:cNvSpPr>
          <p:nvPr>
            <p:ph idx="1"/>
          </p:nvPr>
        </p:nvSpPr>
        <p:spPr>
          <a:xfrm>
            <a:off x="838200" y="1438109"/>
            <a:ext cx="10515600" cy="37573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47789A-CAFA-4E5F-82C6-B687E02AD15A}"/>
              </a:ext>
            </a:extLst>
          </p:cNvPr>
          <p:cNvSpPr>
            <a:spLocks noGrp="1"/>
          </p:cNvSpPr>
          <p:nvPr>
            <p:ph type="dt" sz="half" idx="10"/>
          </p:nvPr>
        </p:nvSpPr>
        <p:spPr/>
        <p:txBody>
          <a:bodyPr/>
          <a:lstStyle/>
          <a:p>
            <a:fld id="{E6C610F3-1542-4FA4-9E6B-008CE0EE3224}" type="datetime1">
              <a:rPr lang="en-CA" smtClean="0"/>
              <a:t>2026-08-10</a:t>
            </a:fld>
            <a:endParaRPr lang="en-CA"/>
          </a:p>
        </p:txBody>
      </p:sp>
      <p:sp>
        <p:nvSpPr>
          <p:cNvPr id="6" name="Slide Number Placeholder 5">
            <a:extLst>
              <a:ext uri="{FF2B5EF4-FFF2-40B4-BE49-F238E27FC236}">
                <a16:creationId xmlns:a16="http://schemas.microsoft.com/office/drawing/2014/main" id="{6D08E401-DC93-4B89-8920-9D27A56E5831}"/>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8" name="Straight Connector 7">
            <a:extLst>
              <a:ext uri="{FF2B5EF4-FFF2-40B4-BE49-F238E27FC236}">
                <a16:creationId xmlns:a16="http://schemas.microsoft.com/office/drawing/2014/main" id="{C1A19F66-B809-4709-976A-E1BAD975D8BB}"/>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961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8043B-1505-1513-3376-34D5997CC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5B12A6B-2B96-D623-B4DB-39B08789C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626BB38-24D0-9DB6-6B8B-23E8839F8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262-8228-8653-5C29-C760E61B85CF}"/>
              </a:ext>
            </a:extLst>
          </p:cNvPr>
          <p:cNvSpPr>
            <a:spLocks noGrp="1"/>
          </p:cNvSpPr>
          <p:nvPr>
            <p:ph type="dt" sz="half" idx="10"/>
          </p:nvPr>
        </p:nvSpPr>
        <p:spPr/>
        <p:txBody>
          <a:bodyPr/>
          <a:lstStyle/>
          <a:p>
            <a:fld id="{5FC10DD6-0D67-4018-8C9B-DA82AF0CF826}" type="datetime1">
              <a:rPr lang="en-CA" smtClean="0"/>
              <a:t>2026-08-10</a:t>
            </a:fld>
            <a:endParaRPr lang="en-CA"/>
          </a:p>
        </p:txBody>
      </p:sp>
      <p:sp>
        <p:nvSpPr>
          <p:cNvPr id="6" name="Footer Placeholder 5">
            <a:extLst>
              <a:ext uri="{FF2B5EF4-FFF2-40B4-BE49-F238E27FC236}">
                <a16:creationId xmlns:a16="http://schemas.microsoft.com/office/drawing/2014/main" id="{831E05BD-B072-F550-2742-0CFEBB1CDEAC}"/>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BACB0F4C-D937-3333-38F6-5A8B95A67E2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421963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258A0-2709-BA05-541E-E99CCB65F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E890AC9-CE19-796F-5D2F-4EF98D4EAB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B98424F-262F-1CDB-2D7D-267ACEBCD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798C34-89FC-E4AC-F449-2D756F9F6C7E}"/>
              </a:ext>
            </a:extLst>
          </p:cNvPr>
          <p:cNvSpPr>
            <a:spLocks noGrp="1"/>
          </p:cNvSpPr>
          <p:nvPr>
            <p:ph type="dt" sz="half" idx="10"/>
          </p:nvPr>
        </p:nvSpPr>
        <p:spPr/>
        <p:txBody>
          <a:bodyPr/>
          <a:lstStyle/>
          <a:p>
            <a:fld id="{E355E97B-B366-4760-9DAB-3AFC376DF1BB}" type="datetime1">
              <a:rPr lang="en-CA" smtClean="0"/>
              <a:t>2026-08-10</a:t>
            </a:fld>
            <a:endParaRPr lang="en-CA"/>
          </a:p>
        </p:txBody>
      </p:sp>
      <p:sp>
        <p:nvSpPr>
          <p:cNvPr id="6" name="Footer Placeholder 5">
            <a:extLst>
              <a:ext uri="{FF2B5EF4-FFF2-40B4-BE49-F238E27FC236}">
                <a16:creationId xmlns:a16="http://schemas.microsoft.com/office/drawing/2014/main" id="{A0C76A8C-8A5D-04E1-312E-3D4000EB74EA}"/>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D90DF9E7-59D6-5CE4-DEC4-B4F37B9AAAFF}"/>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631124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17F4-2772-A32F-9F86-798F0A982EF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5F1567-A256-53A8-6F73-EB4A91D0AE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1E4F80D-BC09-02C6-6311-A0ADDCAA1A77}"/>
              </a:ext>
            </a:extLst>
          </p:cNvPr>
          <p:cNvSpPr>
            <a:spLocks noGrp="1"/>
          </p:cNvSpPr>
          <p:nvPr>
            <p:ph type="dt" sz="half" idx="10"/>
          </p:nvPr>
        </p:nvSpPr>
        <p:spPr/>
        <p:txBody>
          <a:bodyPr/>
          <a:lstStyle/>
          <a:p>
            <a:fld id="{4797FC4B-30DB-45E0-AD01-1715CB6C4590}" type="datetime1">
              <a:rPr lang="en-CA" smtClean="0"/>
              <a:t>2026-08-10</a:t>
            </a:fld>
            <a:endParaRPr lang="en-CA"/>
          </a:p>
        </p:txBody>
      </p:sp>
      <p:sp>
        <p:nvSpPr>
          <p:cNvPr id="5" name="Footer Placeholder 4">
            <a:extLst>
              <a:ext uri="{FF2B5EF4-FFF2-40B4-BE49-F238E27FC236}">
                <a16:creationId xmlns:a16="http://schemas.microsoft.com/office/drawing/2014/main" id="{35B48DBD-510F-56C4-22C8-872D30E45946}"/>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2B656A07-EE12-6720-11B8-2A59DE5AF5B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4101572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43AA0C-02BC-4717-A3CE-0E251FB7DE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ABEC9A9-8E88-B332-78FA-52FA7A2FC0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8376110-A8DD-B967-A2EB-2D859EF354A9}"/>
              </a:ext>
            </a:extLst>
          </p:cNvPr>
          <p:cNvSpPr>
            <a:spLocks noGrp="1"/>
          </p:cNvSpPr>
          <p:nvPr>
            <p:ph type="dt" sz="half" idx="10"/>
          </p:nvPr>
        </p:nvSpPr>
        <p:spPr/>
        <p:txBody>
          <a:bodyPr/>
          <a:lstStyle/>
          <a:p>
            <a:fld id="{29FE576E-15FE-4C01-8B3E-743A3ACD2523}" type="datetime1">
              <a:rPr lang="en-CA" smtClean="0"/>
              <a:t>2026-08-10</a:t>
            </a:fld>
            <a:endParaRPr lang="en-CA"/>
          </a:p>
        </p:txBody>
      </p:sp>
      <p:sp>
        <p:nvSpPr>
          <p:cNvPr id="5" name="Footer Placeholder 4">
            <a:extLst>
              <a:ext uri="{FF2B5EF4-FFF2-40B4-BE49-F238E27FC236}">
                <a16:creationId xmlns:a16="http://schemas.microsoft.com/office/drawing/2014/main" id="{8A8C9A10-ED63-A9B0-ADED-028E720FE19F}"/>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E090BD0A-DE18-0F18-E3F1-6CF822F5112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67949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AC472F4E-0ACC-4EDF-82E4-561AD387A3C2}" type="datetime1">
              <a:rPr lang="en-CA" smtClean="0"/>
              <a:t>2026-08-10</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1A626E1E-AAAE-4777-B226-2683B7C651BB}"/>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9" name="Content Placeholder 2">
            <a:extLst>
              <a:ext uri="{FF2B5EF4-FFF2-40B4-BE49-F238E27FC236}">
                <a16:creationId xmlns:a16="http://schemas.microsoft.com/office/drawing/2014/main" id="{E8DC8715-641D-4F91-8C15-C157E42BC232}"/>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Content Placeholder 3">
            <a:extLst>
              <a:ext uri="{FF2B5EF4-FFF2-40B4-BE49-F238E27FC236}">
                <a16:creationId xmlns:a16="http://schemas.microsoft.com/office/drawing/2014/main" id="{C5702754-6277-4B68-9C7E-06D6E1A9C5E2}"/>
              </a:ext>
            </a:extLst>
          </p:cNvPr>
          <p:cNvSpPr>
            <a:spLocks noGrp="1"/>
          </p:cNvSpPr>
          <p:nvPr>
            <p:ph sz="half" idx="2"/>
          </p:nvPr>
        </p:nvSpPr>
        <p:spPr>
          <a:xfrm>
            <a:off x="6172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1" name="Straight Connector 10">
            <a:extLst>
              <a:ext uri="{FF2B5EF4-FFF2-40B4-BE49-F238E27FC236}">
                <a16:creationId xmlns:a16="http://schemas.microsoft.com/office/drawing/2014/main" id="{76B6F353-13C1-4C01-944E-84C1602CEE20}"/>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787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AC472F4E-0ACC-4EDF-82E4-561AD387A3C2}" type="datetime1">
              <a:rPr lang="en-CA" smtClean="0"/>
              <a:t>2026-08-10</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6172200" y="1396538"/>
            <a:ext cx="5181600" cy="3899362"/>
          </a:xfrm>
          <a:prstGeom prst="rect">
            <a:avLst/>
          </a:prstGeom>
        </p:spPr>
        <p:txBody>
          <a:bodyPr/>
          <a:lstStyle/>
          <a:p>
            <a:r>
              <a:rPr lang="en-US"/>
              <a:t>Click icon to add picture</a:t>
            </a:r>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03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838200" y="1395845"/>
            <a:ext cx="5181600" cy="3899362"/>
          </a:xfrm>
          <a:prstGeom prst="rect">
            <a:avLst/>
          </a:prstGeom>
        </p:spPr>
        <p:txBody>
          <a:bodyPr/>
          <a:lstStyle/>
          <a:p>
            <a:r>
              <a:rPr lang="en-US"/>
              <a:t>Click icon to add picture</a:t>
            </a:r>
            <a:endParaRPr lang="en-CA" dirty="0"/>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6172202" y="1395151"/>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AC472F4E-0ACC-4EDF-82E4-561AD387A3C2}" type="datetime1">
              <a:rPr lang="en-CA" smtClean="0"/>
              <a:t>2026-08-10</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8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B1F4-D027-492D-BC3F-CA9887178259}"/>
              </a:ext>
            </a:extLst>
          </p:cNvPr>
          <p:cNvSpPr>
            <a:spLocks noGrp="1"/>
          </p:cNvSpPr>
          <p:nvPr>
            <p:ph type="title"/>
          </p:nvPr>
        </p:nvSpPr>
        <p:spPr>
          <a:xfrm>
            <a:off x="839788" y="365126"/>
            <a:ext cx="10515600" cy="767388"/>
          </a:xfrm>
          <a:prstGeom prst="rect">
            <a:avLst/>
          </a:prstGeo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2F1A6B37-00FB-4A69-9FCD-8BBE3EE29A8A}"/>
              </a:ext>
            </a:extLst>
          </p:cNvPr>
          <p:cNvSpPr>
            <a:spLocks noGrp="1"/>
          </p:cNvSpPr>
          <p:nvPr>
            <p:ph type="body" idx="1"/>
          </p:nvPr>
        </p:nvSpPr>
        <p:spPr>
          <a:xfrm>
            <a:off x="839788" y="112421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19BF2E-9A47-40B8-ADBC-FC734E634BED}"/>
              </a:ext>
            </a:extLst>
          </p:cNvPr>
          <p:cNvSpPr>
            <a:spLocks noGrp="1"/>
          </p:cNvSpPr>
          <p:nvPr>
            <p:ph sz="half" idx="2"/>
          </p:nvPr>
        </p:nvSpPr>
        <p:spPr>
          <a:xfrm>
            <a:off x="839788" y="2078182"/>
            <a:ext cx="5157787"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Text Placeholder 4">
            <a:extLst>
              <a:ext uri="{FF2B5EF4-FFF2-40B4-BE49-F238E27FC236}">
                <a16:creationId xmlns:a16="http://schemas.microsoft.com/office/drawing/2014/main" id="{F92178C6-B39C-4C89-8F3F-D919A7410012}"/>
              </a:ext>
            </a:extLst>
          </p:cNvPr>
          <p:cNvSpPr>
            <a:spLocks noGrp="1"/>
          </p:cNvSpPr>
          <p:nvPr>
            <p:ph type="body" sz="quarter" idx="3"/>
          </p:nvPr>
        </p:nvSpPr>
        <p:spPr>
          <a:xfrm>
            <a:off x="6172200" y="112421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090E7C-49A2-4F8F-A7E4-45BB631FC6D3}"/>
              </a:ext>
            </a:extLst>
          </p:cNvPr>
          <p:cNvSpPr>
            <a:spLocks noGrp="1"/>
          </p:cNvSpPr>
          <p:nvPr>
            <p:ph sz="quarter" idx="4"/>
          </p:nvPr>
        </p:nvSpPr>
        <p:spPr>
          <a:xfrm>
            <a:off x="6172200" y="2078182"/>
            <a:ext cx="5183188"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C52A743-818B-42F1-8F0A-194C61B20B81}"/>
              </a:ext>
            </a:extLst>
          </p:cNvPr>
          <p:cNvSpPr>
            <a:spLocks noGrp="1"/>
          </p:cNvSpPr>
          <p:nvPr>
            <p:ph type="dt" sz="half" idx="10"/>
          </p:nvPr>
        </p:nvSpPr>
        <p:spPr/>
        <p:txBody>
          <a:bodyPr/>
          <a:lstStyle/>
          <a:p>
            <a:fld id="{A69F3680-F463-4443-9CBB-9F39BFADB137}" type="datetime1">
              <a:rPr lang="en-CA" smtClean="0"/>
              <a:t>2026-08-10</a:t>
            </a:fld>
            <a:endParaRPr lang="en-CA"/>
          </a:p>
        </p:txBody>
      </p:sp>
      <p:sp>
        <p:nvSpPr>
          <p:cNvPr id="9" name="Slide Number Placeholder 8">
            <a:extLst>
              <a:ext uri="{FF2B5EF4-FFF2-40B4-BE49-F238E27FC236}">
                <a16:creationId xmlns:a16="http://schemas.microsoft.com/office/drawing/2014/main" id="{018FE827-4784-4E4F-836F-B58DBF47163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10" name="Straight Connector 9">
            <a:extLst>
              <a:ext uri="{FF2B5EF4-FFF2-40B4-BE49-F238E27FC236}">
                <a16:creationId xmlns:a16="http://schemas.microsoft.com/office/drawing/2014/main" id="{6FC3B1E0-9B1A-4164-8062-807B5F4AAF68}"/>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380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951CF96C-809B-424A-BA2E-3A3B6BF472BB}" type="datetime1">
              <a:rPr lang="en-CA" smtClean="0"/>
              <a:t>2026-08-10</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6" name="Straight Connector 5">
            <a:extLst>
              <a:ext uri="{FF2B5EF4-FFF2-40B4-BE49-F238E27FC236}">
                <a16:creationId xmlns:a16="http://schemas.microsoft.com/office/drawing/2014/main" id="{8E7A020A-04E4-4EB8-A8FC-E2572CF30404}"/>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573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dirty="0"/>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0331D860-CA3D-427C-B54B-BCD8B84D69AA}" type="datetime1">
              <a:rPr lang="en-CA" smtClean="0"/>
              <a:t>2026-08-10</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6" name="Picture Placeholder 2">
            <a:extLst>
              <a:ext uri="{FF2B5EF4-FFF2-40B4-BE49-F238E27FC236}">
                <a16:creationId xmlns:a16="http://schemas.microsoft.com/office/drawing/2014/main" id="{C508C9AC-8304-49E9-B561-3BD32738F84E}"/>
              </a:ext>
            </a:extLst>
          </p:cNvPr>
          <p:cNvSpPr>
            <a:spLocks noGrp="1"/>
          </p:cNvSpPr>
          <p:nvPr>
            <p:ph type="pic" idx="1"/>
          </p:nvPr>
        </p:nvSpPr>
        <p:spPr>
          <a:xfrm>
            <a:off x="838200" y="1396544"/>
            <a:ext cx="10517188" cy="386737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dirty="0"/>
          </a:p>
        </p:txBody>
      </p:sp>
      <p:cxnSp>
        <p:nvCxnSpPr>
          <p:cNvPr id="7" name="Straight Connector 6">
            <a:extLst>
              <a:ext uri="{FF2B5EF4-FFF2-40B4-BE49-F238E27FC236}">
                <a16:creationId xmlns:a16="http://schemas.microsoft.com/office/drawing/2014/main" id="{66D6FB55-E8DB-46ED-98C6-CD67D4E22EE7}"/>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5018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C838BCE-A3E9-4FCD-ADA2-E42EF31C0BFD}"/>
              </a:ext>
            </a:extLst>
          </p:cNvPr>
          <p:cNvSpPr>
            <a:spLocks noGrp="1"/>
          </p:cNvSpPr>
          <p:nvPr>
            <p:ph type="dt" sz="half" idx="10"/>
          </p:nvPr>
        </p:nvSpPr>
        <p:spPr/>
        <p:txBody>
          <a:bodyPr/>
          <a:lstStyle/>
          <a:p>
            <a:fld id="{79CEBF76-B5E1-4763-8336-B64F373FFF42}" type="datetime1">
              <a:rPr lang="en-CA" smtClean="0"/>
              <a:t>2026-08-10</a:t>
            </a:fld>
            <a:endParaRPr lang="en-CA"/>
          </a:p>
        </p:txBody>
      </p:sp>
      <p:sp>
        <p:nvSpPr>
          <p:cNvPr id="7" name="Slide Number Placeholder 6">
            <a:extLst>
              <a:ext uri="{FF2B5EF4-FFF2-40B4-BE49-F238E27FC236}">
                <a16:creationId xmlns:a16="http://schemas.microsoft.com/office/drawing/2014/main" id="{C641F884-AFBA-4C1D-A656-7C1736069F79}"/>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Picture Placeholder 11">
            <a:extLst>
              <a:ext uri="{FF2B5EF4-FFF2-40B4-BE49-F238E27FC236}">
                <a16:creationId xmlns:a16="http://schemas.microsoft.com/office/drawing/2014/main" id="{68306CCD-3F42-4618-BEC1-B31731C261C1}"/>
              </a:ext>
            </a:extLst>
          </p:cNvPr>
          <p:cNvSpPr>
            <a:spLocks noGrp="1"/>
          </p:cNvSpPr>
          <p:nvPr>
            <p:ph type="pic" sz="quarter" idx="13"/>
          </p:nvPr>
        </p:nvSpPr>
        <p:spPr>
          <a:xfrm>
            <a:off x="5183188" y="1132513"/>
            <a:ext cx="6169024" cy="4131395"/>
          </a:xfrm>
          <a:prstGeom prst="rect">
            <a:avLst/>
          </a:prstGeom>
        </p:spPr>
        <p:txBody>
          <a:bodyPr/>
          <a:lstStyle/>
          <a:p>
            <a:r>
              <a:rPr lang="en-US"/>
              <a:t>Click icon to add picture</a:t>
            </a:r>
            <a:endParaRPr lang="en-CA"/>
          </a:p>
        </p:txBody>
      </p:sp>
      <p:sp>
        <p:nvSpPr>
          <p:cNvPr id="9" name="Title 1">
            <a:extLst>
              <a:ext uri="{FF2B5EF4-FFF2-40B4-BE49-F238E27FC236}">
                <a16:creationId xmlns:a16="http://schemas.microsoft.com/office/drawing/2014/main" id="{4124F51F-1969-4F3B-9F44-5D0179BA00A4}"/>
              </a:ext>
            </a:extLst>
          </p:cNvPr>
          <p:cNvSpPr>
            <a:spLocks noGrp="1"/>
          </p:cNvSpPr>
          <p:nvPr>
            <p:ph type="title"/>
          </p:nvPr>
        </p:nvSpPr>
        <p:spPr>
          <a:xfrm>
            <a:off x="839788" y="457200"/>
            <a:ext cx="3932237" cy="530225"/>
          </a:xfrm>
          <a:prstGeom prst="rect">
            <a:avLst/>
          </a:prstGeom>
        </p:spPr>
        <p:txBody>
          <a:bodyPr/>
          <a:lstStyle>
            <a:lvl1pPr>
              <a:defRPr/>
            </a:lvl1pPr>
          </a:lstStyle>
          <a:p>
            <a:r>
              <a:rPr lang="en-US"/>
              <a:t>Click to edit Master title style</a:t>
            </a:r>
            <a:endParaRPr lang="en-CA" dirty="0"/>
          </a:p>
        </p:txBody>
      </p:sp>
      <p:sp>
        <p:nvSpPr>
          <p:cNvPr id="10" name="Text Placeholder 3">
            <a:extLst>
              <a:ext uri="{FF2B5EF4-FFF2-40B4-BE49-F238E27FC236}">
                <a16:creationId xmlns:a16="http://schemas.microsoft.com/office/drawing/2014/main" id="{CF0D5A8C-4189-4E49-88A9-332DA901D358}"/>
              </a:ext>
            </a:extLst>
          </p:cNvPr>
          <p:cNvSpPr>
            <a:spLocks noGrp="1"/>
          </p:cNvSpPr>
          <p:nvPr>
            <p:ph type="body" sz="half" idx="2"/>
          </p:nvPr>
        </p:nvSpPr>
        <p:spPr>
          <a:xfrm>
            <a:off x="839788" y="1384184"/>
            <a:ext cx="3932237" cy="3879732"/>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cxnSp>
        <p:nvCxnSpPr>
          <p:cNvPr id="11" name="Straight Connector 10">
            <a:extLst>
              <a:ext uri="{FF2B5EF4-FFF2-40B4-BE49-F238E27FC236}">
                <a16:creationId xmlns:a16="http://schemas.microsoft.com/office/drawing/2014/main" id="{2BFF2E83-F1BE-4519-BADC-31EFBD1118FE}"/>
              </a:ext>
            </a:extLst>
          </p:cNvPr>
          <p:cNvCxnSpPr>
            <a:cxnSpLocks/>
          </p:cNvCxnSpPr>
          <p:nvPr/>
        </p:nvCxnSpPr>
        <p:spPr>
          <a:xfrm>
            <a:off x="838200"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385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62D0F0C-99C9-4CD7-8ACC-C730A03AEBD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5703051"/>
            <a:ext cx="12192000" cy="1168869"/>
          </a:xfrm>
          <a:prstGeom prst="rect">
            <a:avLst/>
          </a:prstGeom>
        </p:spPr>
      </p:pic>
      <p:pic>
        <p:nvPicPr>
          <p:cNvPr id="9" name="Picture 8">
            <a:extLst>
              <a:ext uri="{FF2B5EF4-FFF2-40B4-BE49-F238E27FC236}">
                <a16:creationId xmlns:a16="http://schemas.microsoft.com/office/drawing/2014/main" id="{C87D2F43-3A41-4438-84BB-1101B45287A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5360151"/>
            <a:ext cx="12197442" cy="1511769"/>
          </a:xfrm>
          <a:prstGeom prst="rect">
            <a:avLst/>
          </a:prstGeom>
        </p:spPr>
      </p:pic>
      <p:pic>
        <p:nvPicPr>
          <p:cNvPr id="8" name="Picture 7">
            <a:extLst>
              <a:ext uri="{FF2B5EF4-FFF2-40B4-BE49-F238E27FC236}">
                <a16:creationId xmlns:a16="http://schemas.microsoft.com/office/drawing/2014/main" id="{27808D10-E5D7-4ADC-8A1B-23D97A699C0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15209" y="6116035"/>
            <a:ext cx="1561581" cy="715204"/>
          </a:xfrm>
          <a:prstGeom prst="rect">
            <a:avLst/>
          </a:prstGeom>
        </p:spPr>
      </p:pic>
      <p:sp>
        <p:nvSpPr>
          <p:cNvPr id="4" name="Date Placeholder 3">
            <a:extLst>
              <a:ext uri="{FF2B5EF4-FFF2-40B4-BE49-F238E27FC236}">
                <a16:creationId xmlns:a16="http://schemas.microsoft.com/office/drawing/2014/main" id="{B8DD7A76-2924-42D3-8E91-D79DCF0BC4BD}"/>
              </a:ext>
            </a:extLst>
          </p:cNvPr>
          <p:cNvSpPr>
            <a:spLocks noGrp="1"/>
          </p:cNvSpPr>
          <p:nvPr>
            <p:ph type="dt" sz="half" idx="2"/>
          </p:nvPr>
        </p:nvSpPr>
        <p:spPr>
          <a:xfrm>
            <a:off x="838200" y="650679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C58F45-38AA-408B-A8D4-E0CF967D6E91}" type="datetime1">
              <a:rPr lang="en-CA" smtClean="0"/>
              <a:t>2026-08-10</a:t>
            </a:fld>
            <a:endParaRPr lang="en-CA" dirty="0"/>
          </a:p>
        </p:txBody>
      </p:sp>
      <p:sp>
        <p:nvSpPr>
          <p:cNvPr id="6" name="Slide Number Placeholder 5">
            <a:extLst>
              <a:ext uri="{FF2B5EF4-FFF2-40B4-BE49-F238E27FC236}">
                <a16:creationId xmlns:a16="http://schemas.microsoft.com/office/drawing/2014/main" id="{7FC372A4-BC4F-4A8B-A7CD-6279217B78CF}"/>
              </a:ext>
            </a:extLst>
          </p:cNvPr>
          <p:cNvSpPr>
            <a:spLocks noGrp="1"/>
          </p:cNvSpPr>
          <p:nvPr>
            <p:ph type="sldNum" sz="quarter" idx="4"/>
          </p:nvPr>
        </p:nvSpPr>
        <p:spPr>
          <a:xfrm>
            <a:off x="8610600" y="65067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4D2DF-1BF5-4F9E-81F2-6F4B039BE703}" type="slidenum">
              <a:rPr lang="en-CA" smtClean="0"/>
              <a:t>‹#›</a:t>
            </a:fld>
            <a:endParaRPr lang="en-CA" dirty="0"/>
          </a:p>
        </p:txBody>
      </p:sp>
    </p:spTree>
    <p:extLst>
      <p:ext uri="{BB962C8B-B14F-4D97-AF65-F5344CB8AC3E}">
        <p14:creationId xmlns:p14="http://schemas.microsoft.com/office/powerpoint/2010/main" val="861414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D5F2CB-2634-FE95-E19E-2D14120427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B9A3E26-2FBA-B03D-FB82-B35D352FC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BF149A4-CA18-6EC1-EB7A-E5D99E7C18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8B59C2-A333-4624-9766-89DAFA75DB16}" type="datetime1">
              <a:rPr lang="en-CA" smtClean="0"/>
              <a:t>2026-08-10</a:t>
            </a:fld>
            <a:endParaRPr lang="en-CA"/>
          </a:p>
        </p:txBody>
      </p:sp>
      <p:sp>
        <p:nvSpPr>
          <p:cNvPr id="5" name="Footer Placeholder 4">
            <a:extLst>
              <a:ext uri="{FF2B5EF4-FFF2-40B4-BE49-F238E27FC236}">
                <a16:creationId xmlns:a16="http://schemas.microsoft.com/office/drawing/2014/main" id="{B61AA70D-31CB-9B83-C650-416D575E0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CA"/>
              <a:t>Organization Logo</a:t>
            </a:r>
          </a:p>
        </p:txBody>
      </p:sp>
      <p:sp>
        <p:nvSpPr>
          <p:cNvPr id="6" name="Slide Number Placeholder 5">
            <a:extLst>
              <a:ext uri="{FF2B5EF4-FFF2-40B4-BE49-F238E27FC236}">
                <a16:creationId xmlns:a16="http://schemas.microsoft.com/office/drawing/2014/main" id="{1CBC4173-2468-33BF-A268-D56A5DBC81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BB62CA-5027-40E1-AB1B-B759D1976CB8}" type="slidenum">
              <a:rPr lang="en-CA" smtClean="0"/>
              <a:t>‹#›</a:t>
            </a:fld>
            <a:endParaRPr lang="en-CA"/>
          </a:p>
        </p:txBody>
      </p:sp>
    </p:spTree>
    <p:extLst>
      <p:ext uri="{BB962C8B-B14F-4D97-AF65-F5344CB8AC3E}">
        <p14:creationId xmlns:p14="http://schemas.microsoft.com/office/powerpoint/2010/main" val="218664086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pixelz.cc/images/pocket-watch-in-sand-uhd-4k-wallpaper/"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hyperlink" Target="https://www.freepik.com/premium-ai-image/scenic-coastal-road-winding-along-cliffside_238101176.ht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virtualhospice.ca/learning-hub" TargetMode="External"/><Relationship Id="rId2" Type="http://schemas.openxmlformats.org/officeDocument/2006/relationships/hyperlink" Target="https://www.cpcna.ca/_files/ugd/67b8a1_1de1656e4b4f4ad0bfec9c5a0f854630.pdf?utm_source=chatgpt.com" TargetMode="External"/><Relationship Id="rId1" Type="http://schemas.openxmlformats.org/officeDocument/2006/relationships/slideLayout" Target="../slideLayouts/slideLayout2.xml"/><Relationship Id="rId5" Type="http://schemas.openxmlformats.org/officeDocument/2006/relationships/hyperlink" Target="https://mygriefandloss.org/continuum-of-grief?utm_source=chatgpt.com" TargetMode="External"/><Relationship Id="rId4" Type="http://schemas.openxmlformats.org/officeDocument/2006/relationships/hyperlink" Target="https://www.cruse.org.uk/understanding-grief/effects-of-grief/growing-around-grie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https://pixelz.cc/images/pocket-watch-in-sand-uhd-4k-wallpaper/"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28A7A-5676-5F82-AB9C-D5AF6BEA3D4E}"/>
              </a:ext>
            </a:extLst>
          </p:cNvPr>
          <p:cNvSpPr>
            <a:spLocks noGrp="1"/>
          </p:cNvSpPr>
          <p:nvPr>
            <p:ph type="ctrTitle"/>
          </p:nvPr>
        </p:nvSpPr>
        <p:spPr/>
        <p:txBody>
          <a:bodyPr/>
          <a:lstStyle/>
          <a:p>
            <a:r>
              <a:rPr lang="en-CA" sz="4000" dirty="0">
                <a:solidFill>
                  <a:schemeClr val="accent1"/>
                </a:solidFill>
              </a:rPr>
              <a:t>Grief, Loss and Bereavement – </a:t>
            </a:r>
            <a:br>
              <a:rPr lang="en-CA" sz="4000" dirty="0">
                <a:solidFill>
                  <a:schemeClr val="accent1"/>
                </a:solidFill>
              </a:rPr>
            </a:br>
            <a:r>
              <a:rPr lang="en-CA" sz="4000" dirty="0">
                <a:solidFill>
                  <a:schemeClr val="accent1"/>
                </a:solidFill>
              </a:rPr>
              <a:t>“The Art of the Visit”</a:t>
            </a:r>
            <a:br>
              <a:rPr lang="en-CA" sz="4000" dirty="0">
                <a:solidFill>
                  <a:schemeClr val="accent1"/>
                </a:solidFill>
              </a:rPr>
            </a:br>
            <a:r>
              <a:rPr lang="en-CA" sz="4000" dirty="0">
                <a:solidFill>
                  <a:schemeClr val="accent1"/>
                </a:solidFill>
              </a:rPr>
              <a:t>Module Three: Supporting Bereavement</a:t>
            </a:r>
          </a:p>
        </p:txBody>
      </p:sp>
      <p:sp>
        <p:nvSpPr>
          <p:cNvPr id="3" name="Subtitle 2">
            <a:extLst>
              <a:ext uri="{FF2B5EF4-FFF2-40B4-BE49-F238E27FC236}">
                <a16:creationId xmlns:a16="http://schemas.microsoft.com/office/drawing/2014/main" id="{DF6AC3E2-8FC5-E7E1-6034-E0A92D64415D}"/>
              </a:ext>
            </a:extLst>
          </p:cNvPr>
          <p:cNvSpPr>
            <a:spLocks noGrp="1"/>
          </p:cNvSpPr>
          <p:nvPr>
            <p:ph type="subTitle" idx="1"/>
          </p:nvPr>
        </p:nvSpPr>
        <p:spPr/>
        <p:txBody>
          <a:bodyPr/>
          <a:lstStyle/>
          <a:p>
            <a:r>
              <a:rPr lang="en-CA" dirty="0">
                <a:solidFill>
                  <a:schemeClr val="accent1"/>
                </a:solidFill>
              </a:rPr>
              <a:t>Alisha Leventis, RN, BScN, MN, CHPCN (c) </a:t>
            </a:r>
          </a:p>
          <a:p>
            <a:r>
              <a:rPr lang="en-CA" i="1" dirty="0">
                <a:solidFill>
                  <a:schemeClr val="accent1"/>
                </a:solidFill>
              </a:rPr>
              <a:t>Palliative Clinical Coach Windsor-Essex</a:t>
            </a:r>
          </a:p>
          <a:p>
            <a:endParaRPr lang="en-CA" i="1" dirty="0">
              <a:solidFill>
                <a:schemeClr val="accent1"/>
              </a:solidFill>
            </a:endParaRPr>
          </a:p>
          <a:p>
            <a:r>
              <a:rPr lang="en-CA" dirty="0">
                <a:solidFill>
                  <a:schemeClr val="accent1"/>
                </a:solidFill>
              </a:rPr>
              <a:t>Acknowledgements: </a:t>
            </a:r>
          </a:p>
          <a:p>
            <a:r>
              <a:rPr lang="en-CA" dirty="0">
                <a:solidFill>
                  <a:schemeClr val="accent1"/>
                </a:solidFill>
              </a:rPr>
              <a:t>Grateful appreciation to Maureen Collins, Nancy Adams, Grant Goddard, and Diane Russett for their shared insights</a:t>
            </a:r>
          </a:p>
          <a:p>
            <a:endParaRPr lang="en-CA" dirty="0"/>
          </a:p>
        </p:txBody>
      </p:sp>
      <p:sp>
        <p:nvSpPr>
          <p:cNvPr id="4" name="TextBox 3">
            <a:extLst>
              <a:ext uri="{FF2B5EF4-FFF2-40B4-BE49-F238E27FC236}">
                <a16:creationId xmlns:a16="http://schemas.microsoft.com/office/drawing/2014/main" id="{1A8143E5-E3EC-89D4-34D6-36DA2918AB39}"/>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2667356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B8EB57-8E4B-51AA-C281-9FDB97319769}"/>
              </a:ext>
            </a:extLst>
          </p:cNvPr>
          <p:cNvSpPr>
            <a:spLocks noGrp="1"/>
          </p:cNvSpPr>
          <p:nvPr>
            <p:ph type="body" sz="quarter" idx="13"/>
          </p:nvPr>
        </p:nvSpPr>
        <p:spPr/>
        <p:txBody>
          <a:bodyPr/>
          <a:lstStyle/>
          <a:p>
            <a:r>
              <a:rPr lang="en-CA" dirty="0">
                <a:solidFill>
                  <a:schemeClr val="accent1"/>
                </a:solidFill>
              </a:rPr>
              <a:t>How to Show your Support</a:t>
            </a:r>
          </a:p>
        </p:txBody>
      </p:sp>
      <p:sp>
        <p:nvSpPr>
          <p:cNvPr id="3" name="Content Placeholder 2">
            <a:extLst>
              <a:ext uri="{FF2B5EF4-FFF2-40B4-BE49-F238E27FC236}">
                <a16:creationId xmlns:a16="http://schemas.microsoft.com/office/drawing/2014/main" id="{E83E5459-7B4F-236D-5DC8-C6FFD0B0C3E8}"/>
              </a:ext>
            </a:extLst>
          </p:cNvPr>
          <p:cNvSpPr>
            <a:spLocks noGrp="1"/>
          </p:cNvSpPr>
          <p:nvPr>
            <p:ph idx="1"/>
          </p:nvPr>
        </p:nvSpPr>
        <p:spPr/>
        <p:txBody>
          <a:bodyPr/>
          <a:lstStyle/>
          <a:p>
            <a:r>
              <a:rPr lang="en-CA" sz="2400" dirty="0">
                <a:solidFill>
                  <a:schemeClr val="accent1"/>
                </a:solidFill>
              </a:rPr>
              <a:t>Make comments and questions in a compassionate and sensitive way – allow opportunity for the grieving person to express themselves</a:t>
            </a:r>
          </a:p>
          <a:p>
            <a:r>
              <a:rPr lang="en-CA" sz="2400" dirty="0">
                <a:solidFill>
                  <a:schemeClr val="accent1"/>
                </a:solidFill>
              </a:rPr>
              <a:t>Use the following conversation prompts: </a:t>
            </a:r>
          </a:p>
          <a:p>
            <a:pPr lvl="1"/>
            <a:r>
              <a:rPr lang="en-CA" dirty="0">
                <a:solidFill>
                  <a:schemeClr val="accent1"/>
                </a:solidFill>
              </a:rPr>
              <a:t>“It sounds like your partner was a very special person. You must have shared many memorable times together”</a:t>
            </a:r>
          </a:p>
          <a:p>
            <a:pPr lvl="1"/>
            <a:r>
              <a:rPr lang="en-CA" dirty="0">
                <a:solidFill>
                  <a:schemeClr val="accent1"/>
                </a:solidFill>
              </a:rPr>
              <a:t>“What is your biggest concern or worry right now and can I help you?”</a:t>
            </a:r>
          </a:p>
          <a:p>
            <a:endParaRPr lang="en-CA" sz="1800" dirty="0">
              <a:solidFill>
                <a:schemeClr val="tx2"/>
              </a:solidFill>
            </a:endParaRPr>
          </a:p>
          <a:p>
            <a:endParaRPr lang="en-CA" dirty="0"/>
          </a:p>
        </p:txBody>
      </p:sp>
      <p:sp>
        <p:nvSpPr>
          <p:cNvPr id="4" name="Date Placeholder 3">
            <a:extLst>
              <a:ext uri="{FF2B5EF4-FFF2-40B4-BE49-F238E27FC236}">
                <a16:creationId xmlns:a16="http://schemas.microsoft.com/office/drawing/2014/main" id="{2EAF1F3C-9082-11B2-CDD6-9ABCD24BEB6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C610F3-1542-4FA4-9E6B-008CE0EE3224}"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Slide Number Placeholder 4">
            <a:extLst>
              <a:ext uri="{FF2B5EF4-FFF2-40B4-BE49-F238E27FC236}">
                <a16:creationId xmlns:a16="http://schemas.microsoft.com/office/drawing/2014/main" id="{0B3D54A1-2283-6A0B-E534-6EFFBEF1D7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6" name="TextBox 5">
            <a:extLst>
              <a:ext uri="{FF2B5EF4-FFF2-40B4-BE49-F238E27FC236}">
                <a16:creationId xmlns:a16="http://schemas.microsoft.com/office/drawing/2014/main" id="{E2AFE918-CC9E-D7F2-18C2-37128AF3F3E4}"/>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171874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B2502F-0854-E147-3954-18A453AEF39E}"/>
              </a:ext>
            </a:extLst>
          </p:cNvPr>
          <p:cNvSpPr>
            <a:spLocks noGrp="1"/>
          </p:cNvSpPr>
          <p:nvPr>
            <p:ph type="body" sz="quarter" idx="13"/>
          </p:nvPr>
        </p:nvSpPr>
        <p:spPr/>
        <p:txBody>
          <a:bodyPr/>
          <a:lstStyle/>
          <a:p>
            <a:r>
              <a:rPr lang="en-CA" dirty="0">
                <a:solidFill>
                  <a:schemeClr val="accent1"/>
                </a:solidFill>
              </a:rPr>
              <a:t>What not to say……</a:t>
            </a:r>
          </a:p>
        </p:txBody>
      </p:sp>
      <p:sp>
        <p:nvSpPr>
          <p:cNvPr id="3" name="Content Placeholder 2">
            <a:extLst>
              <a:ext uri="{FF2B5EF4-FFF2-40B4-BE49-F238E27FC236}">
                <a16:creationId xmlns:a16="http://schemas.microsoft.com/office/drawing/2014/main" id="{FC343D52-32E5-E4CD-15DF-19E70938C873}"/>
              </a:ext>
            </a:extLst>
          </p:cNvPr>
          <p:cNvSpPr>
            <a:spLocks noGrp="1"/>
          </p:cNvSpPr>
          <p:nvPr>
            <p:ph idx="1"/>
          </p:nvPr>
        </p:nvSpPr>
        <p:spPr/>
        <p:txBody>
          <a:bodyPr/>
          <a:lstStyle/>
          <a:p>
            <a:r>
              <a:rPr lang="en-CA" sz="2400" dirty="0">
                <a:solidFill>
                  <a:schemeClr val="accent1"/>
                </a:solidFill>
              </a:rPr>
              <a:t>“They lived a good, long life”</a:t>
            </a:r>
          </a:p>
          <a:p>
            <a:r>
              <a:rPr lang="en-CA" sz="2400" dirty="0">
                <a:solidFill>
                  <a:schemeClr val="accent1"/>
                </a:solidFill>
              </a:rPr>
              <a:t>“Call us if you need anything”</a:t>
            </a:r>
          </a:p>
          <a:p>
            <a:r>
              <a:rPr lang="en-CA" sz="2400" dirty="0">
                <a:solidFill>
                  <a:schemeClr val="accent1"/>
                </a:solidFill>
              </a:rPr>
              <a:t>“They are in a better place now”</a:t>
            </a:r>
          </a:p>
          <a:p>
            <a:r>
              <a:rPr lang="en-CA" sz="2400" dirty="0">
                <a:solidFill>
                  <a:schemeClr val="accent1"/>
                </a:solidFill>
              </a:rPr>
              <a:t>“Time heals all wounds”</a:t>
            </a:r>
          </a:p>
          <a:p>
            <a:r>
              <a:rPr lang="en-CA" sz="2400" dirty="0">
                <a:solidFill>
                  <a:schemeClr val="accent1"/>
                </a:solidFill>
              </a:rPr>
              <a:t>Barriers to trust:</a:t>
            </a:r>
          </a:p>
          <a:p>
            <a:pPr lvl="1"/>
            <a:r>
              <a:rPr lang="en-CA" dirty="0">
                <a:solidFill>
                  <a:schemeClr val="accent1"/>
                </a:solidFill>
              </a:rPr>
              <a:t>Making assumptions about how the person is feeling or stating that you know how they feel; offering platitudes</a:t>
            </a:r>
          </a:p>
          <a:p>
            <a:pPr lvl="1"/>
            <a:r>
              <a:rPr lang="en-CA" dirty="0">
                <a:solidFill>
                  <a:schemeClr val="accent1"/>
                </a:solidFill>
              </a:rPr>
              <a:t>Rushing and conveying impatience or a lack of time</a:t>
            </a:r>
          </a:p>
          <a:p>
            <a:pPr lvl="1"/>
            <a:r>
              <a:rPr lang="en-CA" dirty="0">
                <a:solidFill>
                  <a:schemeClr val="accent1"/>
                </a:solidFill>
              </a:rPr>
              <a:t>Talking over someone; conveying a sense of judgment </a:t>
            </a:r>
          </a:p>
          <a:p>
            <a:endParaRPr lang="en-CA" dirty="0"/>
          </a:p>
        </p:txBody>
      </p:sp>
      <p:sp>
        <p:nvSpPr>
          <p:cNvPr id="4" name="Date Placeholder 3">
            <a:extLst>
              <a:ext uri="{FF2B5EF4-FFF2-40B4-BE49-F238E27FC236}">
                <a16:creationId xmlns:a16="http://schemas.microsoft.com/office/drawing/2014/main" id="{4A5C05CC-F9DE-7B72-AE8E-3D06ED22D5D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C610F3-1542-4FA4-9E6B-008CE0EE3224}"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Slide Number Placeholder 4">
            <a:extLst>
              <a:ext uri="{FF2B5EF4-FFF2-40B4-BE49-F238E27FC236}">
                <a16:creationId xmlns:a16="http://schemas.microsoft.com/office/drawing/2014/main" id="{5A8DC1F8-E2D2-6A8C-7505-039B0FDFD6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6" name="TextBox 5">
            <a:extLst>
              <a:ext uri="{FF2B5EF4-FFF2-40B4-BE49-F238E27FC236}">
                <a16:creationId xmlns:a16="http://schemas.microsoft.com/office/drawing/2014/main" id="{D22DEE3A-BF1B-7C8F-7601-878B149C5D1B}"/>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360197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6C62D3-5FAD-569E-B820-19146C9B42D2}"/>
              </a:ext>
            </a:extLst>
          </p:cNvPr>
          <p:cNvPicPr>
            <a:picLocks noChangeAspect="1"/>
          </p:cNvPicPr>
          <p:nvPr/>
        </p:nvPicPr>
        <p:blipFill>
          <a:blip r:embed="rId3">
            <a:duotone>
              <a:schemeClr val="bg2">
                <a:shade val="45000"/>
                <a:satMod val="135000"/>
              </a:schemeClr>
              <a:prstClr val="white"/>
            </a:duotone>
          </a:blip>
          <a:srcRect t="26710"/>
          <a:stretch>
            <a:fillRect/>
          </a:stretch>
        </p:blipFill>
        <p:spPr>
          <a:xfrm>
            <a:off x="20" y="152410"/>
            <a:ext cx="12191980" cy="5486390"/>
          </a:xfrm>
          <a:prstGeom prst="rect">
            <a:avLst/>
          </a:prstGeom>
        </p:spPr>
      </p:pic>
      <p:sp>
        <p:nvSpPr>
          <p:cNvPr id="2" name="Title 1">
            <a:extLst>
              <a:ext uri="{FF2B5EF4-FFF2-40B4-BE49-F238E27FC236}">
                <a16:creationId xmlns:a16="http://schemas.microsoft.com/office/drawing/2014/main" id="{31C64E96-140C-65AA-1B2F-167D62DDE4CB}"/>
              </a:ext>
            </a:extLst>
          </p:cNvPr>
          <p:cNvSpPr>
            <a:spLocks noGrp="1"/>
          </p:cNvSpPr>
          <p:nvPr>
            <p:ph type="title"/>
          </p:nvPr>
        </p:nvSpPr>
        <p:spPr>
          <a:xfrm>
            <a:off x="838200" y="365125"/>
            <a:ext cx="10515600" cy="1325563"/>
          </a:xfrm>
        </p:spPr>
        <p:txBody>
          <a:bodyPr>
            <a:normAutofit/>
          </a:bodyPr>
          <a:lstStyle/>
          <a:p>
            <a:pPr algn="ctr"/>
            <a:r>
              <a:rPr lang="en-CA" sz="6000" dirty="0">
                <a:solidFill>
                  <a:schemeClr val="accent1"/>
                </a:solidFill>
              </a:rPr>
              <a:t>What to Expect When Grieving</a:t>
            </a:r>
          </a:p>
        </p:txBody>
      </p:sp>
      <p:graphicFrame>
        <p:nvGraphicFramePr>
          <p:cNvPr id="5" name="Content Placeholder 2">
            <a:extLst>
              <a:ext uri="{FF2B5EF4-FFF2-40B4-BE49-F238E27FC236}">
                <a16:creationId xmlns:a16="http://schemas.microsoft.com/office/drawing/2014/main" id="{0680F26F-1CE7-AFED-162F-3E56DA24BAE7}"/>
              </a:ext>
            </a:extLst>
          </p:cNvPr>
          <p:cNvGraphicFramePr>
            <a:graphicFrameLocks noGrp="1"/>
          </p:cNvGraphicFramePr>
          <p:nvPr>
            <p:ph idx="1"/>
          </p:nvPr>
        </p:nvGraphicFramePr>
        <p:xfrm>
          <a:off x="838200" y="1825625"/>
          <a:ext cx="10947400" cy="38131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4" descr="What is the average cost of grief counseling? - Quora">
            <a:extLst>
              <a:ext uri="{FF2B5EF4-FFF2-40B4-BE49-F238E27FC236}">
                <a16:creationId xmlns:a16="http://schemas.microsoft.com/office/drawing/2014/main" id="{9634F600-D1BD-9A83-1318-EFA47D42812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6420" r="26143"/>
          <a:stretch/>
        </p:blipFill>
        <p:spPr bwMode="auto">
          <a:xfrm>
            <a:off x="8887968" y="2139665"/>
            <a:ext cx="2589827" cy="32959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AE5A493-6894-E705-C0D6-7ABE01289F0A}"/>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1687619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409010-A70D-2B08-50C3-9B3E50965399}"/>
              </a:ext>
            </a:extLst>
          </p:cNvPr>
          <p:cNvSpPr>
            <a:spLocks noGrp="1"/>
          </p:cNvSpPr>
          <p:nvPr>
            <p:ph type="dt" sz="half" idx="10"/>
          </p:nvPr>
        </p:nvSpPr>
        <p:spPr>
          <a:xfrm>
            <a:off x="838200" y="6506795"/>
            <a:ext cx="2743200"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79CEBF76-B5E1-4763-8336-B64F373FFF42}"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3" name="Slide Number Placeholder 2">
            <a:extLst>
              <a:ext uri="{FF2B5EF4-FFF2-40B4-BE49-F238E27FC236}">
                <a16:creationId xmlns:a16="http://schemas.microsoft.com/office/drawing/2014/main" id="{2C0B83ED-2203-6C17-8B47-672DB5EFA353}"/>
              </a:ext>
            </a:extLst>
          </p:cNvPr>
          <p:cNvSpPr>
            <a:spLocks noGrp="1"/>
          </p:cNvSpPr>
          <p:nvPr>
            <p:ph type="sldNum" sz="quarter" idx="12"/>
          </p:nvPr>
        </p:nvSpPr>
        <p:spPr>
          <a:xfrm>
            <a:off x="8610600" y="6506794"/>
            <a:ext cx="27432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Title 4">
            <a:extLst>
              <a:ext uri="{FF2B5EF4-FFF2-40B4-BE49-F238E27FC236}">
                <a16:creationId xmlns:a16="http://schemas.microsoft.com/office/drawing/2014/main" id="{82EF1DBE-E270-BE78-49A8-468EBFEA8D0A}"/>
              </a:ext>
            </a:extLst>
          </p:cNvPr>
          <p:cNvSpPr>
            <a:spLocks noGrp="1"/>
          </p:cNvSpPr>
          <p:nvPr>
            <p:ph type="title"/>
          </p:nvPr>
        </p:nvSpPr>
        <p:spPr>
          <a:xfrm>
            <a:off x="838200" y="365126"/>
            <a:ext cx="10515600" cy="767388"/>
          </a:xfrm>
        </p:spPr>
        <p:txBody>
          <a:bodyPr>
            <a:normAutofit/>
          </a:bodyPr>
          <a:lstStyle/>
          <a:p>
            <a:pPr algn="ctr"/>
            <a:r>
              <a:rPr lang="en-CA" dirty="0">
                <a:solidFill>
                  <a:schemeClr val="accent1"/>
                </a:solidFill>
              </a:rPr>
              <a:t>When to Get Extra Support</a:t>
            </a:r>
          </a:p>
        </p:txBody>
      </p:sp>
      <p:sp>
        <p:nvSpPr>
          <p:cNvPr id="12" name="Content Placeholder 4">
            <a:extLst>
              <a:ext uri="{FF2B5EF4-FFF2-40B4-BE49-F238E27FC236}">
                <a16:creationId xmlns:a16="http://schemas.microsoft.com/office/drawing/2014/main" id="{D3F63A6B-AF4F-9ED8-526E-B4880964A717}"/>
              </a:ext>
            </a:extLst>
          </p:cNvPr>
          <p:cNvSpPr>
            <a:spLocks noGrp="1"/>
          </p:cNvSpPr>
          <p:nvPr>
            <p:ph sz="half" idx="1"/>
          </p:nvPr>
        </p:nvSpPr>
        <p:spPr>
          <a:xfrm>
            <a:off x="838200" y="1396538"/>
            <a:ext cx="5181600" cy="3898669"/>
          </a:xfrm>
        </p:spPr>
        <p:txBody>
          <a:bodyPr/>
          <a:lstStyle/>
          <a:p>
            <a:pPr lvl="0"/>
            <a:r>
              <a:rPr lang="en-US" dirty="0">
                <a:solidFill>
                  <a:schemeClr val="accent1"/>
                </a:solidFill>
              </a:rPr>
              <a:t>Persistent depression or anxiety</a:t>
            </a:r>
          </a:p>
          <a:p>
            <a:pPr lvl="0"/>
            <a:r>
              <a:rPr lang="en-US" dirty="0">
                <a:solidFill>
                  <a:schemeClr val="accent1"/>
                </a:solidFill>
              </a:rPr>
              <a:t>Inability to function day-to-day</a:t>
            </a:r>
          </a:p>
          <a:p>
            <a:pPr lvl="0"/>
            <a:r>
              <a:rPr lang="en-US" dirty="0">
                <a:solidFill>
                  <a:schemeClr val="accent1"/>
                </a:solidFill>
              </a:rPr>
              <a:t>Substance misuse</a:t>
            </a:r>
          </a:p>
          <a:p>
            <a:pPr lvl="0"/>
            <a:r>
              <a:rPr lang="en-US" dirty="0">
                <a:solidFill>
                  <a:schemeClr val="accent1"/>
                </a:solidFill>
              </a:rPr>
              <a:t>Feeling stuck or lost</a:t>
            </a:r>
          </a:p>
          <a:p>
            <a:pPr lvl="0"/>
            <a:r>
              <a:rPr lang="en-US" dirty="0">
                <a:solidFill>
                  <a:schemeClr val="accent1"/>
                </a:solidFill>
              </a:rPr>
              <a:t>Isolation or despair</a:t>
            </a:r>
          </a:p>
          <a:p>
            <a:endParaRPr lang="en-US" dirty="0"/>
          </a:p>
        </p:txBody>
      </p:sp>
      <p:pic>
        <p:nvPicPr>
          <p:cNvPr id="7" name="Picture 2" descr="Helping Hands – Serving NE People in distress">
            <a:extLst>
              <a:ext uri="{FF2B5EF4-FFF2-40B4-BE49-F238E27FC236}">
                <a16:creationId xmlns:a16="http://schemas.microsoft.com/office/drawing/2014/main" id="{6F7F1F06-5513-6420-5D6C-0444CA86F96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172200" y="1668329"/>
            <a:ext cx="5181600" cy="3355086"/>
          </a:xfrm>
          <a:prstGeom prst="rect">
            <a:avLst/>
          </a:prstGeom>
          <a:solidFill>
            <a:srgbClr val="FFFFFF"/>
          </a:solidFill>
        </p:spPr>
      </p:pic>
      <p:sp>
        <p:nvSpPr>
          <p:cNvPr id="4" name="TextBox 3">
            <a:extLst>
              <a:ext uri="{FF2B5EF4-FFF2-40B4-BE49-F238E27FC236}">
                <a16:creationId xmlns:a16="http://schemas.microsoft.com/office/drawing/2014/main" id="{DBE706EF-C900-C8E8-A3D9-883375C840C7}"/>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1103344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D0512-56A3-6B2A-CC2C-2397C5461A5C}"/>
            </a:ext>
          </a:extLst>
        </p:cNvPr>
        <p:cNvGrpSpPr/>
        <p:nvPr/>
      </p:nvGrpSpPr>
      <p:grpSpPr>
        <a:xfrm>
          <a:off x="0" y="0"/>
          <a:ext cx="0" cy="0"/>
          <a:chOff x="0" y="0"/>
          <a:chExt cx="0" cy="0"/>
        </a:xfrm>
      </p:grpSpPr>
      <p:pic>
        <p:nvPicPr>
          <p:cNvPr id="6" name="Picture 5" descr="A pocket watch on sand&#10;&#10;AI-generated content may be incorrect.">
            <a:extLst>
              <a:ext uri="{FF2B5EF4-FFF2-40B4-BE49-F238E27FC236}">
                <a16:creationId xmlns:a16="http://schemas.microsoft.com/office/drawing/2014/main" id="{78B460AF-E2A7-5C4B-2DDC-04C69221755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701"/>
          <a:stretch>
            <a:fillRect/>
          </a:stretch>
        </p:blipFill>
        <p:spPr>
          <a:xfrm>
            <a:off x="1" y="10"/>
            <a:ext cx="11862683" cy="55371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
        <p:nvSpPr>
          <p:cNvPr id="2" name="TextBox 1">
            <a:extLst>
              <a:ext uri="{FF2B5EF4-FFF2-40B4-BE49-F238E27FC236}">
                <a16:creationId xmlns:a16="http://schemas.microsoft.com/office/drawing/2014/main" id="{BF9E956A-9A93-7508-F7CE-65B2022FEE2A}"/>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17006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winding road on a cliff by the ocean&#10;&#10;AI-generated content may be incorrect.">
            <a:extLst>
              <a:ext uri="{FF2B5EF4-FFF2-40B4-BE49-F238E27FC236}">
                <a16:creationId xmlns:a16="http://schemas.microsoft.com/office/drawing/2014/main" id="{92A62EED-4AC0-2FD3-6625-5E335FD4419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797" b="3616"/>
          <a:stretch>
            <a:fillRect/>
          </a:stretch>
        </p:blipFill>
        <p:spPr>
          <a:xfrm>
            <a:off x="20" y="10"/>
            <a:ext cx="12191980" cy="6857990"/>
          </a:xfrm>
          <a:prstGeom prst="rect">
            <a:avLst/>
          </a:prstGeom>
        </p:spPr>
      </p:pic>
      <p:sp>
        <p:nvSpPr>
          <p:cNvPr id="14"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1CEE4D-E58F-D697-5D86-7B20424B4596}"/>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a:solidFill>
                  <a:srgbClr val="FFFFFF"/>
                </a:solidFill>
              </a:rPr>
              <a:t>Our Learning Journey</a:t>
            </a:r>
          </a:p>
        </p:txBody>
      </p:sp>
      <p:sp>
        <p:nvSpPr>
          <p:cNvPr id="10" name="Speech Bubble: Rectangle with Corners Rounded 9">
            <a:extLst>
              <a:ext uri="{FF2B5EF4-FFF2-40B4-BE49-F238E27FC236}">
                <a16:creationId xmlns:a16="http://schemas.microsoft.com/office/drawing/2014/main" id="{1701C39E-90D7-014A-4A3D-C4515D0B87C8}"/>
              </a:ext>
            </a:extLst>
          </p:cNvPr>
          <p:cNvSpPr/>
          <p:nvPr/>
        </p:nvSpPr>
        <p:spPr>
          <a:xfrm>
            <a:off x="7356021" y="3369582"/>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EDE3C9B9-0D32-CDF4-4BE6-CAC56AE054EB}"/>
              </a:ext>
            </a:extLst>
          </p:cNvPr>
          <p:cNvSpPr txBox="1"/>
          <p:nvPr/>
        </p:nvSpPr>
        <p:spPr>
          <a:xfrm>
            <a:off x="7479791" y="3703106"/>
            <a:ext cx="149961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Anticipatory Grief</a:t>
            </a:r>
          </a:p>
        </p:txBody>
      </p:sp>
      <p:sp>
        <p:nvSpPr>
          <p:cNvPr id="12" name="Speech Bubble: Rectangle with Corners Rounded 11">
            <a:extLst>
              <a:ext uri="{FF2B5EF4-FFF2-40B4-BE49-F238E27FC236}">
                <a16:creationId xmlns:a16="http://schemas.microsoft.com/office/drawing/2014/main" id="{66E34F9F-F1EE-38A2-1AA1-FF9FE8710687}"/>
              </a:ext>
            </a:extLst>
          </p:cNvPr>
          <p:cNvSpPr/>
          <p:nvPr/>
        </p:nvSpPr>
        <p:spPr>
          <a:xfrm>
            <a:off x="5404104" y="2142094"/>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A30E28CE-8705-DA9B-DFA1-9905AE441F33}"/>
              </a:ext>
            </a:extLst>
          </p:cNvPr>
          <p:cNvSpPr txBox="1"/>
          <p:nvPr/>
        </p:nvSpPr>
        <p:spPr>
          <a:xfrm>
            <a:off x="5532446" y="2329195"/>
            <a:ext cx="14904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 Pronouncement  </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Speech Bubble: Rectangle with Corners Rounded 2">
            <a:extLst>
              <a:ext uri="{FF2B5EF4-FFF2-40B4-BE49-F238E27FC236}">
                <a16:creationId xmlns:a16="http://schemas.microsoft.com/office/drawing/2014/main" id="{B7F45E98-87BC-97B5-6800-71C6F3C5CFCD}"/>
              </a:ext>
            </a:extLst>
          </p:cNvPr>
          <p:cNvSpPr/>
          <p:nvPr/>
        </p:nvSpPr>
        <p:spPr>
          <a:xfrm>
            <a:off x="3452187" y="1409718"/>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C08411A2-1C78-B1B6-0100-454100B7BE97}"/>
              </a:ext>
            </a:extLst>
          </p:cNvPr>
          <p:cNvSpPr txBox="1"/>
          <p:nvPr/>
        </p:nvSpPr>
        <p:spPr>
          <a:xfrm>
            <a:off x="3602736" y="1746504"/>
            <a:ext cx="14447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Bereavement</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peech Bubble: Rectangle with Corners Rounded 4">
            <a:extLst>
              <a:ext uri="{FF2B5EF4-FFF2-40B4-BE49-F238E27FC236}">
                <a16:creationId xmlns:a16="http://schemas.microsoft.com/office/drawing/2014/main" id="{1032BF19-36C6-8243-36D7-3589009FDAC8}"/>
              </a:ext>
            </a:extLst>
          </p:cNvPr>
          <p:cNvSpPr/>
          <p:nvPr/>
        </p:nvSpPr>
        <p:spPr>
          <a:xfrm>
            <a:off x="1622650" y="16165"/>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92E95677-C424-1288-4A17-BFB9010C1583}"/>
              </a:ext>
            </a:extLst>
          </p:cNvPr>
          <p:cNvSpPr txBox="1"/>
          <p:nvPr/>
        </p:nvSpPr>
        <p:spPr>
          <a:xfrm>
            <a:off x="1771650" y="274320"/>
            <a:ext cx="136474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rPr>
              <a:t>Supporting Self-Care</a:t>
            </a:r>
          </a:p>
        </p:txBody>
      </p:sp>
      <p:pic>
        <p:nvPicPr>
          <p:cNvPr id="7" name="Picture 6" descr="A blue bird on a black background&#10;&#10;AI-generated content may be incorrect.">
            <a:extLst>
              <a:ext uri="{FF2B5EF4-FFF2-40B4-BE49-F238E27FC236}">
                <a16:creationId xmlns:a16="http://schemas.microsoft.com/office/drawing/2014/main" id="{9CEC9F97-4858-7699-91AF-05E5AE6ECE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004970"/>
            <a:ext cx="1853811" cy="849045"/>
          </a:xfrm>
          <a:prstGeom prst="rect">
            <a:avLst/>
          </a:prstGeom>
        </p:spPr>
      </p:pic>
    </p:spTree>
    <p:extLst>
      <p:ext uri="{BB962C8B-B14F-4D97-AF65-F5344CB8AC3E}">
        <p14:creationId xmlns:p14="http://schemas.microsoft.com/office/powerpoint/2010/main" val="116313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6A5B4E-76C7-4BEA-9909-5F1679B98295}"/>
              </a:ext>
            </a:extLst>
          </p:cNvPr>
          <p:cNvSpPr>
            <a:spLocks noGrp="1"/>
          </p:cNvSpPr>
          <p:nvPr>
            <p:ph type="body" sz="quarter" idx="13"/>
          </p:nvPr>
        </p:nvSpPr>
        <p:spPr/>
        <p:txBody>
          <a:bodyPr/>
          <a:lstStyle/>
          <a:p>
            <a:r>
              <a:rPr lang="en-CA" dirty="0">
                <a:solidFill>
                  <a:schemeClr val="accent1"/>
                </a:solidFill>
              </a:rPr>
              <a:t>References</a:t>
            </a:r>
          </a:p>
        </p:txBody>
      </p:sp>
      <p:sp>
        <p:nvSpPr>
          <p:cNvPr id="3" name="Content Placeholder 2">
            <a:extLst>
              <a:ext uri="{FF2B5EF4-FFF2-40B4-BE49-F238E27FC236}">
                <a16:creationId xmlns:a16="http://schemas.microsoft.com/office/drawing/2014/main" id="{35E15EF7-0C7F-46ED-361A-B6CC7523EF80}"/>
              </a:ext>
            </a:extLst>
          </p:cNvPr>
          <p:cNvSpPr>
            <a:spLocks noGrp="1"/>
          </p:cNvSpPr>
          <p:nvPr>
            <p:ph idx="1"/>
          </p:nvPr>
        </p:nvSpPr>
        <p:spPr/>
        <p:txBody>
          <a:bodyPr/>
          <a:lstStyle/>
          <a:p>
            <a:r>
              <a:rPr lang="en-US" sz="2000" dirty="0">
                <a:solidFill>
                  <a:schemeClr val="accent1"/>
                </a:solidFill>
              </a:rPr>
              <a:t>Canadian Palliative Care Nursing Association. (2024, September). </a:t>
            </a:r>
            <a:r>
              <a:rPr lang="en-US" sz="2000" i="1" dirty="0">
                <a:solidFill>
                  <a:schemeClr val="accent1"/>
                </a:solidFill>
              </a:rPr>
              <a:t>Position statement: Grief and grief literacy</a:t>
            </a:r>
            <a:r>
              <a:rPr lang="en-US" sz="2000" dirty="0">
                <a:solidFill>
                  <a:schemeClr val="accent1"/>
                </a:solidFill>
              </a:rPr>
              <a:t>. Canadian Palliative Care Nursing Association. </a:t>
            </a:r>
            <a:r>
              <a:rPr lang="en-US" sz="2000" dirty="0">
                <a:solidFill>
                  <a:schemeClr val="accent1"/>
                </a:solidFill>
                <a:hlinkClick r:id="rId2">
                  <a:extLst>
                    <a:ext uri="{A12FA001-AC4F-418D-AE19-62706E023703}">
                      <ahyp:hlinkClr xmlns:ahyp="http://schemas.microsoft.com/office/drawing/2018/hyperlinkcolor" val="tx"/>
                    </a:ext>
                  </a:extLst>
                </a:hlinkClick>
              </a:rPr>
              <a:t>https://www.cpcna.ca/_files/ugd/67b8a1_1de1656e4b4f4ad0bfec9c5a0f854630.pdf</a:t>
            </a:r>
            <a:endParaRPr lang="en-US" sz="2000" dirty="0">
              <a:solidFill>
                <a:schemeClr val="accent1"/>
              </a:solidFill>
            </a:endParaRPr>
          </a:p>
          <a:p>
            <a:r>
              <a:rPr lang="en-US" sz="2000" dirty="0">
                <a:solidFill>
                  <a:schemeClr val="accent1"/>
                </a:solidFill>
              </a:rPr>
              <a:t>Canadian Virtual Hospice. (n.d.). </a:t>
            </a:r>
            <a:r>
              <a:rPr lang="en-US" sz="2000" i="1" dirty="0">
                <a:solidFill>
                  <a:schemeClr val="accent1"/>
                </a:solidFill>
              </a:rPr>
              <a:t>Grief training for healthcare professionals</a:t>
            </a:r>
            <a:r>
              <a:rPr lang="en-US" sz="2000" dirty="0">
                <a:solidFill>
                  <a:schemeClr val="accent1"/>
                </a:solidFill>
              </a:rPr>
              <a:t>. Canadian Virtual Hospice Learning Hub. Retrieved September 10, 2025, from </a:t>
            </a:r>
            <a:r>
              <a:rPr lang="en-US" sz="2000" dirty="0">
                <a:solidFill>
                  <a:schemeClr val="accent1"/>
                </a:solidFill>
                <a:hlinkClick r:id="rId3">
                  <a:extLst>
                    <a:ext uri="{A12FA001-AC4F-418D-AE19-62706E023703}">
                      <ahyp:hlinkClr xmlns:ahyp="http://schemas.microsoft.com/office/drawing/2018/hyperlinkcolor" val="tx"/>
                    </a:ext>
                  </a:extLst>
                </a:hlinkClick>
              </a:rPr>
              <a:t>https://www.virtualhospice.ca/learning-hub</a:t>
            </a:r>
            <a:r>
              <a:rPr lang="en-US" sz="2000" dirty="0">
                <a:solidFill>
                  <a:schemeClr val="accent1"/>
                </a:solidFill>
              </a:rPr>
              <a:t> </a:t>
            </a:r>
          </a:p>
          <a:p>
            <a:r>
              <a:rPr lang="en-US" sz="2000" dirty="0">
                <a:solidFill>
                  <a:schemeClr val="accent1"/>
                </a:solidFill>
              </a:rPr>
              <a:t>Cruse Bereavement Support. (n.d.). </a:t>
            </a:r>
            <a:r>
              <a:rPr lang="en-US" sz="2000" i="1" dirty="0">
                <a:solidFill>
                  <a:schemeClr val="accent1"/>
                </a:solidFill>
              </a:rPr>
              <a:t>Growing around grief</a:t>
            </a:r>
            <a:r>
              <a:rPr lang="en-US" sz="2000" dirty="0">
                <a:solidFill>
                  <a:schemeClr val="accent1"/>
                </a:solidFill>
              </a:rPr>
              <a:t>. Retrieved September 30, 2025, from </a:t>
            </a:r>
            <a:r>
              <a:rPr lang="en-US" sz="2000" dirty="0">
                <a:solidFill>
                  <a:schemeClr val="accent1"/>
                </a:solidFill>
                <a:hlinkClick r:id="rId4">
                  <a:extLst>
                    <a:ext uri="{A12FA001-AC4F-418D-AE19-62706E023703}">
                      <ahyp:hlinkClr xmlns:ahyp="http://schemas.microsoft.com/office/drawing/2018/hyperlinkcolor" val="tx"/>
                    </a:ext>
                  </a:extLst>
                </a:hlinkClick>
              </a:rPr>
              <a:t>https://www.cruse.org.uk/understanding-grief/effects-of-grief/growing-around-grief/</a:t>
            </a:r>
            <a:endParaRPr lang="en-US" sz="2000" dirty="0">
              <a:solidFill>
                <a:schemeClr val="accent1"/>
              </a:solidFill>
            </a:endParaRPr>
          </a:p>
          <a:p>
            <a:r>
              <a:rPr lang="en-US" sz="2000" dirty="0">
                <a:solidFill>
                  <a:schemeClr val="accent1"/>
                </a:solidFill>
              </a:rPr>
              <a:t>Grief &amp; Loss Center. (n.d.). </a:t>
            </a:r>
            <a:r>
              <a:rPr lang="en-US" sz="2000" i="1" dirty="0">
                <a:solidFill>
                  <a:schemeClr val="accent1"/>
                </a:solidFill>
              </a:rPr>
              <a:t>Continuum of grief</a:t>
            </a:r>
            <a:r>
              <a:rPr lang="en-US" sz="2000" dirty="0">
                <a:solidFill>
                  <a:schemeClr val="accent1"/>
                </a:solidFill>
              </a:rPr>
              <a:t>. Retrieved September 30, 2025, from </a:t>
            </a:r>
            <a:r>
              <a:rPr lang="en-US" sz="2000" dirty="0">
                <a:solidFill>
                  <a:schemeClr val="accent1"/>
                </a:solidFill>
                <a:hlinkClick r:id="rId5">
                  <a:extLst>
                    <a:ext uri="{A12FA001-AC4F-418D-AE19-62706E023703}">
                      <ahyp:hlinkClr xmlns:ahyp="http://schemas.microsoft.com/office/drawing/2018/hyperlinkcolor" val="tx"/>
                    </a:ext>
                  </a:extLst>
                </a:hlinkClick>
              </a:rPr>
              <a:t>https://mygriefandloss.org/continuum-of-grief</a:t>
            </a:r>
            <a:endParaRPr lang="en-US" sz="2000" dirty="0">
              <a:solidFill>
                <a:schemeClr val="accent1"/>
              </a:solidFill>
            </a:endParaRPr>
          </a:p>
          <a:p>
            <a:endParaRPr lang="en-CA" dirty="0"/>
          </a:p>
        </p:txBody>
      </p:sp>
      <p:sp>
        <p:nvSpPr>
          <p:cNvPr id="4" name="Date Placeholder 3">
            <a:extLst>
              <a:ext uri="{FF2B5EF4-FFF2-40B4-BE49-F238E27FC236}">
                <a16:creationId xmlns:a16="http://schemas.microsoft.com/office/drawing/2014/main" id="{F2C0A57A-FB60-B0CF-E9B9-82F2C23E54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C610F3-1542-4FA4-9E6B-008CE0EE3224}"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Slide Number Placeholder 4">
            <a:extLst>
              <a:ext uri="{FF2B5EF4-FFF2-40B4-BE49-F238E27FC236}">
                <a16:creationId xmlns:a16="http://schemas.microsoft.com/office/drawing/2014/main" id="{7A6BDF93-B34C-E5E5-8EE5-C488A445B1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6" name="TextBox 5">
            <a:extLst>
              <a:ext uri="{FF2B5EF4-FFF2-40B4-BE49-F238E27FC236}">
                <a16:creationId xmlns:a16="http://schemas.microsoft.com/office/drawing/2014/main" id="{B0EAD79E-8B75-2CCD-3CF4-288BDEE90C33}"/>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3279967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ocket watch on sand&#10;&#10;AI-generated content may be incorrect.">
            <a:extLst>
              <a:ext uri="{FF2B5EF4-FFF2-40B4-BE49-F238E27FC236}">
                <a16:creationId xmlns:a16="http://schemas.microsoft.com/office/drawing/2014/main" id="{1CC20362-60AE-C5D1-85A6-F2F30E0E746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701"/>
          <a:stretch>
            <a:fillRect/>
          </a:stretch>
        </p:blipFill>
        <p:spPr>
          <a:xfrm>
            <a:off x="1" y="10"/>
            <a:ext cx="11862683" cy="5453139"/>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
        <p:nvSpPr>
          <p:cNvPr id="2" name="TextBox 1">
            <a:extLst>
              <a:ext uri="{FF2B5EF4-FFF2-40B4-BE49-F238E27FC236}">
                <a16:creationId xmlns:a16="http://schemas.microsoft.com/office/drawing/2014/main" id="{5A726B94-B702-B378-3EE1-5AE9620C6631}"/>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2286576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8E3486-1F13-860B-DB92-C95BF5BEA0B0}"/>
              </a:ext>
            </a:extLst>
          </p:cNvPr>
          <p:cNvSpPr>
            <a:spLocks noGrp="1"/>
          </p:cNvSpPr>
          <p:nvPr>
            <p:ph type="body" sz="quarter" idx="13"/>
          </p:nvPr>
        </p:nvSpPr>
        <p:spPr/>
        <p:txBody>
          <a:bodyPr/>
          <a:lstStyle/>
          <a:p>
            <a:r>
              <a:rPr lang="en-CA" dirty="0">
                <a:solidFill>
                  <a:schemeClr val="accent1"/>
                </a:solidFill>
              </a:rPr>
              <a:t>Take a moment to reflect…..</a:t>
            </a:r>
          </a:p>
        </p:txBody>
      </p:sp>
      <p:sp>
        <p:nvSpPr>
          <p:cNvPr id="3" name="Content Placeholder 2">
            <a:extLst>
              <a:ext uri="{FF2B5EF4-FFF2-40B4-BE49-F238E27FC236}">
                <a16:creationId xmlns:a16="http://schemas.microsoft.com/office/drawing/2014/main" id="{E3973F66-077F-75A6-610B-01E84ABDAB68}"/>
              </a:ext>
            </a:extLst>
          </p:cNvPr>
          <p:cNvSpPr>
            <a:spLocks noGrp="1"/>
          </p:cNvSpPr>
          <p:nvPr>
            <p:ph idx="1"/>
          </p:nvPr>
        </p:nvSpPr>
        <p:spPr/>
        <p:txBody>
          <a:bodyPr/>
          <a:lstStyle/>
          <a:p>
            <a:r>
              <a:rPr lang="en-CA" dirty="0">
                <a:solidFill>
                  <a:schemeClr val="accent1"/>
                </a:solidFill>
              </a:rPr>
              <a:t>Think about a time when you’ve been uncomfortable around someone who is grieving</a:t>
            </a:r>
          </a:p>
          <a:p>
            <a:pPr lvl="1"/>
            <a:r>
              <a:rPr lang="en-CA" sz="2800" dirty="0">
                <a:solidFill>
                  <a:schemeClr val="accent1"/>
                </a:solidFill>
              </a:rPr>
              <a:t>What made you uncomfortable?</a:t>
            </a:r>
          </a:p>
          <a:p>
            <a:pPr lvl="1"/>
            <a:r>
              <a:rPr lang="en-CA" sz="2800" dirty="0">
                <a:solidFill>
                  <a:schemeClr val="accent1"/>
                </a:solidFill>
              </a:rPr>
              <a:t>How did you handle it?</a:t>
            </a:r>
          </a:p>
          <a:p>
            <a:pPr lvl="1"/>
            <a:r>
              <a:rPr lang="en-CA" sz="2800" dirty="0">
                <a:solidFill>
                  <a:schemeClr val="accent1"/>
                </a:solidFill>
              </a:rPr>
              <a:t>Was your response about your discomfort or their distress or both?</a:t>
            </a:r>
          </a:p>
        </p:txBody>
      </p:sp>
      <p:sp>
        <p:nvSpPr>
          <p:cNvPr id="4" name="Date Placeholder 3">
            <a:extLst>
              <a:ext uri="{FF2B5EF4-FFF2-40B4-BE49-F238E27FC236}">
                <a16:creationId xmlns:a16="http://schemas.microsoft.com/office/drawing/2014/main" id="{7BC245A6-6D2F-6C4C-4E51-A0072490774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C610F3-1542-4FA4-9E6B-008CE0EE3224}"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Slide Number Placeholder 4">
            <a:extLst>
              <a:ext uri="{FF2B5EF4-FFF2-40B4-BE49-F238E27FC236}">
                <a16:creationId xmlns:a16="http://schemas.microsoft.com/office/drawing/2014/main" id="{1A9FFC8B-A529-A472-A758-531E44D288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6" name="TextBox 5">
            <a:extLst>
              <a:ext uri="{FF2B5EF4-FFF2-40B4-BE49-F238E27FC236}">
                <a16:creationId xmlns:a16="http://schemas.microsoft.com/office/drawing/2014/main" id="{4D570E62-4B96-3A1F-739E-175272A39964}"/>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259665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EEE64B-8EA0-52F1-4D5F-08CA6626DC66}"/>
              </a:ext>
            </a:extLst>
          </p:cNvPr>
          <p:cNvSpPr>
            <a:spLocks noGrp="1"/>
          </p:cNvSpPr>
          <p:nvPr>
            <p:ph type="title"/>
          </p:nvPr>
        </p:nvSpPr>
        <p:spPr/>
        <p:txBody>
          <a:bodyPr/>
          <a:lstStyle/>
          <a:p>
            <a:r>
              <a:rPr lang="en-CA" dirty="0">
                <a:solidFill>
                  <a:schemeClr val="accent1"/>
                </a:solidFill>
              </a:rPr>
              <a:t>5 Common Myths about Grief</a:t>
            </a:r>
          </a:p>
        </p:txBody>
      </p:sp>
      <p:graphicFrame>
        <p:nvGraphicFramePr>
          <p:cNvPr id="12" name="Content Placeholder 2">
            <a:extLst>
              <a:ext uri="{FF2B5EF4-FFF2-40B4-BE49-F238E27FC236}">
                <a16:creationId xmlns:a16="http://schemas.microsoft.com/office/drawing/2014/main" id="{A9EF0EDE-5EF4-DC72-D7EB-7DBD371B2F4E}"/>
              </a:ext>
            </a:extLst>
          </p:cNvPr>
          <p:cNvGraphicFramePr>
            <a:graphicFrameLocks noGrp="1"/>
          </p:cNvGraphicFramePr>
          <p:nvPr>
            <p:ph type="pic" idx="1"/>
          </p:nvPr>
        </p:nvGraphicFramePr>
        <p:xfrm>
          <a:off x="838200" y="1397000"/>
          <a:ext cx="10517188" cy="3867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F95DE68B-EC93-1D37-B614-56306A01A648}"/>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2784706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B62A87-DA1B-891D-35D4-9C6EC9BFF0AA}"/>
              </a:ext>
            </a:extLst>
          </p:cNvPr>
          <p:cNvSpPr>
            <a:spLocks noGrp="1"/>
          </p:cNvSpPr>
          <p:nvPr>
            <p:ph type="body" sz="quarter" idx="13"/>
          </p:nvPr>
        </p:nvSpPr>
        <p:spPr/>
        <p:txBody>
          <a:bodyPr/>
          <a:lstStyle/>
          <a:p>
            <a:r>
              <a:rPr lang="en-CA" dirty="0">
                <a:solidFill>
                  <a:schemeClr val="accent1"/>
                </a:solidFill>
              </a:rPr>
              <a:t>Check Yourself</a:t>
            </a:r>
          </a:p>
        </p:txBody>
      </p:sp>
      <p:sp>
        <p:nvSpPr>
          <p:cNvPr id="3" name="Content Placeholder 2">
            <a:extLst>
              <a:ext uri="{FF2B5EF4-FFF2-40B4-BE49-F238E27FC236}">
                <a16:creationId xmlns:a16="http://schemas.microsoft.com/office/drawing/2014/main" id="{322C617B-9FD3-5444-CAF5-6FA733C8EDCE}"/>
              </a:ext>
            </a:extLst>
          </p:cNvPr>
          <p:cNvSpPr>
            <a:spLocks noGrp="1"/>
          </p:cNvSpPr>
          <p:nvPr>
            <p:ph idx="1"/>
          </p:nvPr>
        </p:nvSpPr>
        <p:spPr/>
        <p:txBody>
          <a:bodyPr/>
          <a:lstStyle/>
          <a:p>
            <a:r>
              <a:rPr lang="en-CA" sz="2400" dirty="0">
                <a:solidFill>
                  <a:schemeClr val="accent1"/>
                </a:solidFill>
              </a:rPr>
              <a:t>When you are with someone who is grieving, remind yourself: “This is not my grief”</a:t>
            </a:r>
          </a:p>
          <a:p>
            <a:r>
              <a:rPr lang="en-CA" sz="2400" dirty="0">
                <a:solidFill>
                  <a:schemeClr val="accent1"/>
                </a:solidFill>
              </a:rPr>
              <a:t>Remain calm and approach with empathy</a:t>
            </a:r>
          </a:p>
          <a:p>
            <a:r>
              <a:rPr lang="en-CA" sz="2400" dirty="0">
                <a:solidFill>
                  <a:schemeClr val="accent1"/>
                </a:solidFill>
              </a:rPr>
              <a:t>Before you react (act), take a few moments to reflect, “what might the person need or want in this moment…what might be helpful to them”</a:t>
            </a:r>
          </a:p>
          <a:p>
            <a:r>
              <a:rPr lang="en-CA" sz="2400" dirty="0">
                <a:solidFill>
                  <a:schemeClr val="accent1"/>
                </a:solidFill>
              </a:rPr>
              <a:t>Remember you may need to be more patient when speaking to a grieving family member – speak slowly and you may have to repeat yourself</a:t>
            </a:r>
          </a:p>
          <a:p>
            <a:r>
              <a:rPr lang="en-CA" sz="2400" dirty="0">
                <a:solidFill>
                  <a:schemeClr val="accent1"/>
                </a:solidFill>
              </a:rPr>
              <a:t>Feelings do not need to be fixed – family and friends may need an opportunity to explore their thoughts and feelings</a:t>
            </a:r>
          </a:p>
          <a:p>
            <a:pPr marL="0" indent="0" algn="r">
              <a:buNone/>
            </a:pPr>
            <a:r>
              <a:rPr lang="en-CA" sz="1400" dirty="0">
                <a:solidFill>
                  <a:schemeClr val="accent1"/>
                </a:solidFill>
              </a:rPr>
              <a:t>(Canadian Virtual Hospice, n.d.)</a:t>
            </a:r>
          </a:p>
          <a:p>
            <a:endParaRPr lang="en-CA" dirty="0"/>
          </a:p>
        </p:txBody>
      </p:sp>
      <p:sp>
        <p:nvSpPr>
          <p:cNvPr id="4" name="Date Placeholder 3">
            <a:extLst>
              <a:ext uri="{FF2B5EF4-FFF2-40B4-BE49-F238E27FC236}">
                <a16:creationId xmlns:a16="http://schemas.microsoft.com/office/drawing/2014/main" id="{9EAE8BA4-BC68-EDF2-F318-BDE970CA73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6C610F3-1542-4FA4-9E6B-008CE0EE3224}"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Slide Number Placeholder 4">
            <a:extLst>
              <a:ext uri="{FF2B5EF4-FFF2-40B4-BE49-F238E27FC236}">
                <a16:creationId xmlns:a16="http://schemas.microsoft.com/office/drawing/2014/main" id="{E16DD065-0260-39D4-4AAE-00ED23FF55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6" name="TextBox 5">
            <a:extLst>
              <a:ext uri="{FF2B5EF4-FFF2-40B4-BE49-F238E27FC236}">
                <a16:creationId xmlns:a16="http://schemas.microsoft.com/office/drawing/2014/main" id="{67B3A584-EE80-92D6-1431-418E285D8FFB}"/>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165898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Yellow umbrella in a sea of many black umbrellas">
            <a:extLst>
              <a:ext uri="{FF2B5EF4-FFF2-40B4-BE49-F238E27FC236}">
                <a16:creationId xmlns:a16="http://schemas.microsoft.com/office/drawing/2014/main" id="{2E80CB87-AC2A-7501-ED00-0117E01B115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991" r="7991"/>
          <a:stretch/>
        </p:blipFill>
        <p:spPr>
          <a:prstGeom prst="rect">
            <a:avLst/>
          </a:prstGeom>
          <a:noFill/>
        </p:spPr>
      </p:pic>
      <p:sp>
        <p:nvSpPr>
          <p:cNvPr id="11" name="Date Placeholder 2">
            <a:extLst>
              <a:ext uri="{FF2B5EF4-FFF2-40B4-BE49-F238E27FC236}">
                <a16:creationId xmlns:a16="http://schemas.microsoft.com/office/drawing/2014/main" id="{FDD178BE-1574-6930-761D-0107FDD9CC7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7C1A831-635E-4668-BD25-0CF9A22C7915}"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13" name="Slide Number Placeholder 3">
            <a:extLst>
              <a:ext uri="{FF2B5EF4-FFF2-40B4-BE49-F238E27FC236}">
                <a16:creationId xmlns:a16="http://schemas.microsoft.com/office/drawing/2014/main" id="{718530A2-CB35-AEAB-4348-0F39AA2480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17" name="Text Placeholder 5">
            <a:extLst>
              <a:ext uri="{FF2B5EF4-FFF2-40B4-BE49-F238E27FC236}">
                <a16:creationId xmlns:a16="http://schemas.microsoft.com/office/drawing/2014/main" id="{A728C9E6-799B-B228-FA5A-A782A92D940A}"/>
              </a:ext>
            </a:extLst>
          </p:cNvPr>
          <p:cNvSpPr>
            <a:spLocks noGrp="1"/>
          </p:cNvSpPr>
          <p:nvPr>
            <p:ph type="body" sz="half" idx="2"/>
          </p:nvPr>
        </p:nvSpPr>
        <p:spPr/>
        <p:txBody>
          <a:bodyPr/>
          <a:lstStyle/>
          <a:p>
            <a:pPr marL="457200" indent="-457200"/>
            <a:r>
              <a:rPr lang="en-CA" dirty="0">
                <a:solidFill>
                  <a:schemeClr val="accent1"/>
                </a:solidFill>
              </a:rPr>
              <a:t>Grief is not a “one size fits all” – not everyone will respond in the same way</a:t>
            </a:r>
          </a:p>
          <a:p>
            <a:pPr marL="457200" indent="-457200"/>
            <a:r>
              <a:rPr lang="en-CA" dirty="0">
                <a:solidFill>
                  <a:schemeClr val="accent1"/>
                </a:solidFill>
              </a:rPr>
              <a:t>There is no right or wrong way to grieve</a:t>
            </a:r>
          </a:p>
          <a:p>
            <a:pPr marL="457200" indent="-457200"/>
            <a:r>
              <a:rPr lang="en-CA" dirty="0">
                <a:solidFill>
                  <a:schemeClr val="accent1"/>
                </a:solidFill>
              </a:rPr>
              <a:t>A non-judgemental presence is vital</a:t>
            </a:r>
          </a:p>
          <a:p>
            <a:pPr marL="0" indent="0">
              <a:buNone/>
            </a:pPr>
            <a:endParaRPr lang="en-US" dirty="0"/>
          </a:p>
        </p:txBody>
      </p:sp>
      <p:sp>
        <p:nvSpPr>
          <p:cNvPr id="2" name="TextBox 1">
            <a:extLst>
              <a:ext uri="{FF2B5EF4-FFF2-40B4-BE49-F238E27FC236}">
                <a16:creationId xmlns:a16="http://schemas.microsoft.com/office/drawing/2014/main" id="{9A9EDADE-975D-1F5E-9A42-427861EE3EBC}"/>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180894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8948545-9BA3-E42C-3F18-0FEDCB76A35F}"/>
              </a:ext>
            </a:extLst>
          </p:cNvPr>
          <p:cNvSpPr>
            <a:spLocks noGrp="1"/>
          </p:cNvSpPr>
          <p:nvPr>
            <p:ph type="dt" sz="half" idx="10"/>
          </p:nvPr>
        </p:nvSpPr>
        <p:spPr>
          <a:xfrm>
            <a:off x="838200" y="6506795"/>
            <a:ext cx="2743200"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E6C610F3-1542-4FA4-9E6B-008CE0EE3224}"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5" name="Slide Number Placeholder 4">
            <a:extLst>
              <a:ext uri="{FF2B5EF4-FFF2-40B4-BE49-F238E27FC236}">
                <a16:creationId xmlns:a16="http://schemas.microsoft.com/office/drawing/2014/main" id="{3283AEE7-828F-8DFC-CD74-9598599886D2}"/>
              </a:ext>
            </a:extLst>
          </p:cNvPr>
          <p:cNvSpPr>
            <a:spLocks noGrp="1"/>
          </p:cNvSpPr>
          <p:nvPr>
            <p:ph type="sldNum" sz="quarter" idx="12"/>
          </p:nvPr>
        </p:nvSpPr>
        <p:spPr>
          <a:xfrm>
            <a:off x="8610600" y="6506794"/>
            <a:ext cx="27432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2" name="Text Placeholder 1">
            <a:extLst>
              <a:ext uri="{FF2B5EF4-FFF2-40B4-BE49-F238E27FC236}">
                <a16:creationId xmlns:a16="http://schemas.microsoft.com/office/drawing/2014/main" id="{F8CA3F75-4B36-4A1D-0B83-B8A2E6F29C03}"/>
              </a:ext>
            </a:extLst>
          </p:cNvPr>
          <p:cNvSpPr>
            <a:spLocks noGrp="1"/>
          </p:cNvSpPr>
          <p:nvPr>
            <p:ph type="title"/>
          </p:nvPr>
        </p:nvSpPr>
        <p:spPr>
          <a:xfrm>
            <a:off x="838200" y="365126"/>
            <a:ext cx="10515600" cy="767388"/>
          </a:xfrm>
        </p:spPr>
        <p:txBody>
          <a:bodyPr>
            <a:normAutofit/>
          </a:bodyPr>
          <a:lstStyle/>
          <a:p>
            <a:r>
              <a:rPr lang="en-CA" dirty="0">
                <a:solidFill>
                  <a:schemeClr val="accent1"/>
                </a:solidFill>
              </a:rPr>
              <a:t>The Ebb and Flow of Grief</a:t>
            </a:r>
          </a:p>
        </p:txBody>
      </p:sp>
      <p:sp>
        <p:nvSpPr>
          <p:cNvPr id="3" name="Content Placeholder 2">
            <a:extLst>
              <a:ext uri="{FF2B5EF4-FFF2-40B4-BE49-F238E27FC236}">
                <a16:creationId xmlns:a16="http://schemas.microsoft.com/office/drawing/2014/main" id="{25ABC73D-6A0C-B720-7F7D-7CE3A0301757}"/>
              </a:ext>
            </a:extLst>
          </p:cNvPr>
          <p:cNvSpPr>
            <a:spLocks noGrp="1"/>
          </p:cNvSpPr>
          <p:nvPr>
            <p:ph sz="half" idx="1"/>
          </p:nvPr>
        </p:nvSpPr>
        <p:spPr>
          <a:xfrm>
            <a:off x="838200" y="1396538"/>
            <a:ext cx="5181600" cy="3898669"/>
          </a:xfrm>
        </p:spPr>
        <p:txBody>
          <a:bodyPr>
            <a:normAutofit fontScale="92500" lnSpcReduction="20000"/>
          </a:bodyPr>
          <a:lstStyle/>
          <a:p>
            <a:r>
              <a:rPr lang="en-CA" sz="2600" dirty="0">
                <a:solidFill>
                  <a:schemeClr val="accent1"/>
                </a:solidFill>
              </a:rPr>
              <a:t>Grief does not follow a straight line or “stages”</a:t>
            </a:r>
          </a:p>
          <a:p>
            <a:r>
              <a:rPr lang="en-CA" sz="2600" dirty="0">
                <a:solidFill>
                  <a:schemeClr val="accent1"/>
                </a:solidFill>
              </a:rPr>
              <a:t>Ups and downs are natural and to be expected</a:t>
            </a:r>
          </a:p>
          <a:p>
            <a:r>
              <a:rPr lang="en-CA" sz="2600" dirty="0">
                <a:solidFill>
                  <a:schemeClr val="accent1"/>
                </a:solidFill>
              </a:rPr>
              <a:t>There is no “closure” or “getting over” grief – grief does not come to an end, it just changes over time, and becomes a new normal</a:t>
            </a:r>
          </a:p>
          <a:p>
            <a:pPr marL="0" indent="0">
              <a:buNone/>
            </a:pPr>
            <a:endParaRPr lang="en-CA" sz="1800" dirty="0"/>
          </a:p>
          <a:p>
            <a:pPr marL="0" indent="0">
              <a:buNone/>
            </a:pPr>
            <a:endParaRPr lang="en-CA" sz="1800" dirty="0"/>
          </a:p>
          <a:p>
            <a:pPr marL="0" indent="0">
              <a:buNone/>
            </a:pPr>
            <a:endParaRPr lang="en-CA" sz="1800" dirty="0"/>
          </a:p>
          <a:p>
            <a:pPr marL="0" indent="0">
              <a:buNone/>
            </a:pPr>
            <a:r>
              <a:rPr lang="en-CA" sz="1500" dirty="0">
                <a:solidFill>
                  <a:schemeClr val="accent1"/>
                </a:solidFill>
              </a:rPr>
              <a:t>(Canadian Virtual Hospice, n.d.)</a:t>
            </a:r>
          </a:p>
        </p:txBody>
      </p:sp>
      <p:pic>
        <p:nvPicPr>
          <p:cNvPr id="12" name="Picture 11">
            <a:extLst>
              <a:ext uri="{FF2B5EF4-FFF2-40B4-BE49-F238E27FC236}">
                <a16:creationId xmlns:a16="http://schemas.microsoft.com/office/drawing/2014/main" id="{3D4CFB73-FDA9-CA09-CB56-4A909087223D}"/>
              </a:ext>
            </a:extLst>
          </p:cNvPr>
          <p:cNvPicPr>
            <a:picLocks noChangeAspect="1"/>
          </p:cNvPicPr>
          <p:nvPr/>
        </p:nvPicPr>
        <p:blipFill>
          <a:blip r:embed="rId3"/>
          <a:stretch>
            <a:fillRect/>
          </a:stretch>
        </p:blipFill>
        <p:spPr>
          <a:xfrm>
            <a:off x="6172200" y="2018088"/>
            <a:ext cx="5181600" cy="2655569"/>
          </a:xfrm>
          <a:prstGeom prst="rect">
            <a:avLst/>
          </a:prstGeom>
          <a:noFill/>
        </p:spPr>
      </p:pic>
      <p:sp>
        <p:nvSpPr>
          <p:cNvPr id="6" name="TextBox 5">
            <a:extLst>
              <a:ext uri="{FF2B5EF4-FFF2-40B4-BE49-F238E27FC236}">
                <a16:creationId xmlns:a16="http://schemas.microsoft.com/office/drawing/2014/main" id="{55DB2163-2C40-79F0-CF0C-2E2A0814EF20}"/>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2669522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a plant growing from a grief&#10;&#10;AI-generated content may be incorrect.">
            <a:extLst>
              <a:ext uri="{FF2B5EF4-FFF2-40B4-BE49-F238E27FC236}">
                <a16:creationId xmlns:a16="http://schemas.microsoft.com/office/drawing/2014/main" id="{E5ADF500-6D3E-ACE0-42A9-F8E1DC2DF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32" y="1131888"/>
            <a:ext cx="5546661" cy="4132262"/>
          </a:xfrm>
          <a:prstGeom prst="rect">
            <a:avLst/>
          </a:prstGeom>
          <a:noFill/>
        </p:spPr>
      </p:pic>
      <p:sp>
        <p:nvSpPr>
          <p:cNvPr id="3" name="Date Placeholder 2">
            <a:extLst>
              <a:ext uri="{FF2B5EF4-FFF2-40B4-BE49-F238E27FC236}">
                <a16:creationId xmlns:a16="http://schemas.microsoft.com/office/drawing/2014/main" id="{AA1E4346-90AC-11DC-7AF9-BD96CE4B890B}"/>
              </a:ext>
            </a:extLst>
          </p:cNvPr>
          <p:cNvSpPr>
            <a:spLocks noGrp="1"/>
          </p:cNvSpPr>
          <p:nvPr>
            <p:ph type="dt" sz="half" idx="10"/>
          </p:nvPr>
        </p:nvSpPr>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B7C1A831-635E-4668-BD25-0CF9A22C7915}" type="datetime1">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2026-08-10</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4" name="Slide Number Placeholder 3">
            <a:extLst>
              <a:ext uri="{FF2B5EF4-FFF2-40B4-BE49-F238E27FC236}">
                <a16:creationId xmlns:a16="http://schemas.microsoft.com/office/drawing/2014/main" id="{19EF824D-51E1-4E89-7524-8A20AACDB5F7}"/>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9954D2DF-1BF5-4F9E-81F2-6F4B039BE703}" type="slidenum">
              <a:rPr kumimoji="0" lang="en-CA" sz="1200" b="0" i="0" u="none" strike="noStrike" kern="1200" cap="none" spc="0" normalizeH="0" baseline="0" noProof="0" smtClean="0">
                <a:ln>
                  <a:noFill/>
                </a:ln>
                <a:solidFill>
                  <a:srgbClr val="2A5CAA">
                    <a:tint val="75000"/>
                  </a:srgbClr>
                </a:solidFill>
                <a:effectLst/>
                <a:uLnTx/>
                <a:uFillTx/>
                <a:latin typeface="Myriad Roman"/>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CA" sz="1200" b="0" i="0" u="none" strike="noStrike" kern="1200" cap="none" spc="0" normalizeH="0" baseline="0" noProof="0">
              <a:ln>
                <a:noFill/>
              </a:ln>
              <a:solidFill>
                <a:srgbClr val="2A5CAA">
                  <a:tint val="75000"/>
                </a:srgbClr>
              </a:solidFill>
              <a:effectLst/>
              <a:uLnTx/>
              <a:uFillTx/>
              <a:latin typeface="Myriad Roman"/>
              <a:ea typeface="+mn-ea"/>
              <a:cs typeface="+mn-cs"/>
            </a:endParaRPr>
          </a:p>
        </p:txBody>
      </p:sp>
      <p:sp>
        <p:nvSpPr>
          <p:cNvPr id="14" name="Text Placeholder 5">
            <a:extLst>
              <a:ext uri="{FF2B5EF4-FFF2-40B4-BE49-F238E27FC236}">
                <a16:creationId xmlns:a16="http://schemas.microsoft.com/office/drawing/2014/main" id="{A7BDA80B-165E-0687-2D3C-0032898C8DED}"/>
              </a:ext>
            </a:extLst>
          </p:cNvPr>
          <p:cNvSpPr>
            <a:spLocks noGrp="1"/>
          </p:cNvSpPr>
          <p:nvPr>
            <p:ph type="body" sz="half" idx="2"/>
          </p:nvPr>
        </p:nvSpPr>
        <p:spPr/>
        <p:txBody>
          <a:bodyPr/>
          <a:lstStyle/>
          <a:p>
            <a:pPr marL="285750" lvl="0">
              <a:spcBef>
                <a:spcPts val="0"/>
              </a:spcBef>
              <a:spcAft>
                <a:spcPts val="600"/>
              </a:spcAft>
              <a:defRPr/>
            </a:pPr>
            <a:r>
              <a:rPr lang="en-US" sz="2000" dirty="0">
                <a:solidFill>
                  <a:prstClr val="black"/>
                </a:solidFill>
                <a:latin typeface="Aptos" panose="02110004020202020204"/>
              </a:rPr>
              <a:t>Model developed by grief counsellor Lois Tonkin</a:t>
            </a:r>
          </a:p>
          <a:p>
            <a:pPr marL="285750" lvl="0">
              <a:spcBef>
                <a:spcPts val="0"/>
              </a:spcBef>
              <a:spcAft>
                <a:spcPts val="600"/>
              </a:spcAft>
              <a:defRPr/>
            </a:pPr>
            <a:r>
              <a:rPr lang="en-US" sz="2000" dirty="0">
                <a:solidFill>
                  <a:prstClr val="black"/>
                </a:solidFill>
                <a:latin typeface="Aptos" panose="02110004020202020204"/>
              </a:rPr>
              <a:t>Grief itself does not shrink or disappear</a:t>
            </a:r>
          </a:p>
          <a:p>
            <a:pPr marL="285750" lvl="0">
              <a:spcBef>
                <a:spcPts val="0"/>
              </a:spcBef>
              <a:spcAft>
                <a:spcPts val="600"/>
              </a:spcAft>
              <a:defRPr/>
            </a:pPr>
            <a:r>
              <a:rPr lang="en-US" sz="2000" dirty="0">
                <a:solidFill>
                  <a:prstClr val="black"/>
                </a:solidFill>
                <a:latin typeface="Aptos" panose="02110004020202020204"/>
              </a:rPr>
              <a:t>Life gradually grows around grief</a:t>
            </a:r>
          </a:p>
          <a:p>
            <a:pPr marL="285750" lvl="0">
              <a:spcBef>
                <a:spcPts val="0"/>
              </a:spcBef>
              <a:spcAft>
                <a:spcPts val="600"/>
              </a:spcAft>
              <a:defRPr/>
            </a:pPr>
            <a:r>
              <a:rPr lang="en-US" sz="2000" dirty="0">
                <a:solidFill>
                  <a:prstClr val="black"/>
                </a:solidFill>
                <a:latin typeface="Aptos" panose="02110004020202020204"/>
              </a:rPr>
              <a:t>Intensity of grief may resurface at times, as strong as the beginning</a:t>
            </a:r>
          </a:p>
          <a:p>
            <a:pPr marL="285750" lvl="0">
              <a:spcBef>
                <a:spcPts val="0"/>
              </a:spcBef>
              <a:spcAft>
                <a:spcPts val="600"/>
              </a:spcAft>
              <a:defRPr/>
            </a:pPr>
            <a:r>
              <a:rPr lang="en-US" sz="2000" dirty="0">
                <a:solidFill>
                  <a:prstClr val="black"/>
                </a:solidFill>
                <a:latin typeface="Aptos" panose="02110004020202020204"/>
              </a:rPr>
              <a:t>With time, life can be lived in the space around grief</a:t>
            </a:r>
          </a:p>
          <a:p>
            <a:pPr marL="285750" lvl="0">
              <a:spcBef>
                <a:spcPts val="0"/>
              </a:spcBef>
              <a:spcAft>
                <a:spcPts val="600"/>
              </a:spcAft>
              <a:defRPr/>
            </a:pPr>
            <a:r>
              <a:rPr lang="en-US" sz="2000" dirty="0">
                <a:solidFill>
                  <a:prstClr val="black"/>
                </a:solidFill>
                <a:latin typeface="Aptos" panose="02110004020202020204"/>
              </a:rPr>
              <a:t>A new life that includes the loss</a:t>
            </a:r>
          </a:p>
          <a:p>
            <a:endParaRPr lang="en-US" dirty="0"/>
          </a:p>
        </p:txBody>
      </p:sp>
      <p:sp>
        <p:nvSpPr>
          <p:cNvPr id="2" name="TextBox 1">
            <a:extLst>
              <a:ext uri="{FF2B5EF4-FFF2-40B4-BE49-F238E27FC236}">
                <a16:creationId xmlns:a16="http://schemas.microsoft.com/office/drawing/2014/main" id="{E8A33E7E-8444-FE60-769B-348B1DD4B424}"/>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558270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97117D-6065-2CBD-E6AF-CC24F894EFAD}"/>
              </a:ext>
            </a:extLst>
          </p:cNvPr>
          <p:cNvPicPr>
            <a:picLocks noChangeAspect="1"/>
          </p:cNvPicPr>
          <p:nvPr/>
        </p:nvPicPr>
        <p:blipFill>
          <a:blip r:embed="rId3">
            <a:duotone>
              <a:schemeClr val="bg2">
                <a:shade val="45000"/>
                <a:satMod val="135000"/>
              </a:schemeClr>
              <a:prstClr val="white"/>
            </a:duotone>
          </a:blip>
          <a:srcRect b="25000"/>
          <a:stretch>
            <a:fillRect/>
          </a:stretch>
        </p:blipFill>
        <p:spPr>
          <a:xfrm>
            <a:off x="20" y="10"/>
            <a:ext cx="12191980" cy="5195878"/>
          </a:xfrm>
          <a:prstGeom prst="rect">
            <a:avLst/>
          </a:prstGeom>
          <a:ln>
            <a:solidFill>
              <a:schemeClr val="accent2"/>
            </a:solidFill>
          </a:ln>
          <a:effectLst>
            <a:softEdge rad="112500"/>
          </a:effectLst>
        </p:spPr>
      </p:pic>
      <p:graphicFrame>
        <p:nvGraphicFramePr>
          <p:cNvPr id="5" name="Content Placeholder 2">
            <a:extLst>
              <a:ext uri="{FF2B5EF4-FFF2-40B4-BE49-F238E27FC236}">
                <a16:creationId xmlns:a16="http://schemas.microsoft.com/office/drawing/2014/main" id="{0BFE2C4B-A782-23BE-DC54-90D94C3B0F51}"/>
              </a:ext>
            </a:extLst>
          </p:cNvPr>
          <p:cNvGraphicFramePr>
            <a:graphicFrameLocks noGrp="1"/>
          </p:cNvGraphicFramePr>
          <p:nvPr>
            <p:ph idx="1"/>
          </p:nvPr>
        </p:nvGraphicFramePr>
        <p:xfrm>
          <a:off x="838200" y="1438275"/>
          <a:ext cx="10515600" cy="37576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ACD985CE-9CE8-A72F-3303-84BE33F83C15}"/>
              </a:ext>
            </a:extLst>
          </p:cNvPr>
          <p:cNvSpPr>
            <a:spLocks noGrp="1"/>
          </p:cNvSpPr>
          <p:nvPr>
            <p:ph type="title" idx="4294967295"/>
          </p:nvPr>
        </p:nvSpPr>
        <p:spPr>
          <a:xfrm>
            <a:off x="0" y="365125"/>
            <a:ext cx="10515600" cy="849313"/>
          </a:xfrm>
        </p:spPr>
        <p:txBody>
          <a:bodyPr>
            <a:normAutofit/>
          </a:bodyPr>
          <a:lstStyle/>
          <a:p>
            <a:pPr algn="ctr"/>
            <a:r>
              <a:rPr lang="en-CA" dirty="0">
                <a:solidFill>
                  <a:schemeClr val="accent1"/>
                </a:solidFill>
              </a:rPr>
              <a:t>Understanding the experience of grief</a:t>
            </a:r>
          </a:p>
        </p:txBody>
      </p:sp>
      <p:sp>
        <p:nvSpPr>
          <p:cNvPr id="7" name="TextBox 6">
            <a:extLst>
              <a:ext uri="{FF2B5EF4-FFF2-40B4-BE49-F238E27FC236}">
                <a16:creationId xmlns:a16="http://schemas.microsoft.com/office/drawing/2014/main" id="{2325DA9F-663F-0343-5735-F481874A8661}"/>
              </a:ext>
            </a:extLst>
          </p:cNvPr>
          <p:cNvSpPr txBox="1"/>
          <p:nvPr/>
        </p:nvSpPr>
        <p:spPr>
          <a:xfrm>
            <a:off x="8623808" y="5226768"/>
            <a:ext cx="31546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400" b="0" i="0" u="none" strike="noStrike" kern="1200" cap="none" spc="0" normalizeH="0" baseline="0" noProof="0" dirty="0">
                <a:ln>
                  <a:noFill/>
                </a:ln>
                <a:solidFill>
                  <a:prstClr val="black"/>
                </a:solidFill>
                <a:effectLst/>
                <a:uLnTx/>
                <a:uFillTx/>
                <a:latin typeface="Aptos" panose="02110004020202020204"/>
                <a:ea typeface="+mn-ea"/>
                <a:cs typeface="+mn-cs"/>
              </a:rPr>
              <a:t>(Grief &amp; Loss Center, n.d.)</a:t>
            </a:r>
          </a:p>
        </p:txBody>
      </p:sp>
      <p:sp>
        <p:nvSpPr>
          <p:cNvPr id="3" name="TextBox 2">
            <a:extLst>
              <a:ext uri="{FF2B5EF4-FFF2-40B4-BE49-F238E27FC236}">
                <a16:creationId xmlns:a16="http://schemas.microsoft.com/office/drawing/2014/main" id="{5736C917-5286-AD74-9ED9-94BCECD47C39}"/>
              </a:ext>
            </a:extLst>
          </p:cNvPr>
          <p:cNvSpPr txBox="1"/>
          <p:nvPr/>
        </p:nvSpPr>
        <p:spPr>
          <a:xfrm>
            <a:off x="9898380" y="5684520"/>
            <a:ext cx="20193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yriad Roman"/>
                <a:ea typeface="+mn-ea"/>
                <a:cs typeface="+mn-cs"/>
              </a:rPr>
              <a:t>Adapted for use by:</a:t>
            </a:r>
          </a:p>
        </p:txBody>
      </p:sp>
    </p:spTree>
    <p:extLst>
      <p:ext uri="{BB962C8B-B14F-4D97-AF65-F5344CB8AC3E}">
        <p14:creationId xmlns:p14="http://schemas.microsoft.com/office/powerpoint/2010/main" val="683819617"/>
      </p:ext>
    </p:extLst>
  </p:cSld>
  <p:clrMapOvr>
    <a:masterClrMapping/>
  </p:clrMapOvr>
</p:sld>
</file>

<file path=ppt/theme/theme1.xml><?xml version="1.0" encoding="utf-8"?>
<a:theme xmlns:a="http://schemas.openxmlformats.org/drawingml/2006/main" name="White PowerPoint Theme">
  <a:themeElements>
    <a:clrScheme name="Hospice Colours">
      <a:dk1>
        <a:srgbClr val="2A5CAA"/>
      </a:dk1>
      <a:lt1>
        <a:sysClr val="window" lastClr="FFFFFF"/>
      </a:lt1>
      <a:dk2>
        <a:srgbClr val="508BE2"/>
      </a:dk2>
      <a:lt2>
        <a:srgbClr val="DDE4EC"/>
      </a:lt2>
      <a:accent1>
        <a:srgbClr val="000000"/>
      </a:accent1>
      <a:accent2>
        <a:srgbClr val="FFFFFF"/>
      </a:accent2>
      <a:accent3>
        <a:srgbClr val="A5A5A5"/>
      </a:accent3>
      <a:accent4>
        <a:srgbClr val="4472C4"/>
      </a:accent4>
      <a:accent5>
        <a:srgbClr val="5B9BD5"/>
      </a:accent5>
      <a:accent6>
        <a:srgbClr val="023160"/>
      </a:accent6>
      <a:hlink>
        <a:srgbClr val="4472C4"/>
      </a:hlink>
      <a:folHlink>
        <a:srgbClr val="954F72"/>
      </a:folHlink>
    </a:clrScheme>
    <a:fontScheme name="Hospice Fonts">
      <a:majorFont>
        <a:latin typeface="Myriad Roman Bold"/>
        <a:ea typeface=""/>
        <a:cs typeface=""/>
      </a:majorFont>
      <a:minorFont>
        <a:latin typeface="Myriad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ite PowerPoint Theme" id="{710DD613-0864-4046-BB50-6B37EE2C8E1F}" vid="{EC3F3C4E-2748-4EF1-AF83-C1804E7A29B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1792</Words>
  <Application>Microsoft Office PowerPoint</Application>
  <PresentationFormat>Widescreen</PresentationFormat>
  <Paragraphs>179</Paragraphs>
  <Slides>16</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Aptos</vt:lpstr>
      <vt:lpstr>Aptos Display</vt:lpstr>
      <vt:lpstr>Arial</vt:lpstr>
      <vt:lpstr>Myriad Roman</vt:lpstr>
      <vt:lpstr>White PowerPoint Theme</vt:lpstr>
      <vt:lpstr>1_Office Theme</vt:lpstr>
      <vt:lpstr>Grief, Loss and Bereavement –  “The Art of the Visit” Module Three: Supporting Bereavement</vt:lpstr>
      <vt:lpstr>PowerPoint Presentation</vt:lpstr>
      <vt:lpstr>PowerPoint Presentation</vt:lpstr>
      <vt:lpstr>5 Common Myths about Grief</vt:lpstr>
      <vt:lpstr>PowerPoint Presentation</vt:lpstr>
      <vt:lpstr>PowerPoint Presentation</vt:lpstr>
      <vt:lpstr>The Ebb and Flow of Grief</vt:lpstr>
      <vt:lpstr>PowerPoint Presentation</vt:lpstr>
      <vt:lpstr>Understanding the experience of grief</vt:lpstr>
      <vt:lpstr>PowerPoint Presentation</vt:lpstr>
      <vt:lpstr>PowerPoint Presentation</vt:lpstr>
      <vt:lpstr>What to Expect When Grieving</vt:lpstr>
      <vt:lpstr>When to Get Extra Support</vt:lpstr>
      <vt:lpstr>PowerPoint Presentation</vt:lpstr>
      <vt:lpstr>Our Learning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Alisha Leventis</dc:creator>
  <cp:lastModifiedBy>Alisha Leventis</cp:lastModifiedBy>
  <cp:revision>1</cp:revision>
  <dcterms:created xsi:type="dcterms:W3CDTF">2026-08-10T15:00:23Z</dcterms:created>
  <dcterms:modified xsi:type="dcterms:W3CDTF">2026-08-10T15:01:22Z</dcterms:modified>
</cp:coreProperties>
</file>